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1" r:id="rId2"/>
    <p:sldId id="270" r:id="rId3"/>
    <p:sldId id="274" r:id="rId4"/>
    <p:sldId id="266" r:id="rId5"/>
    <p:sldId id="267" r:id="rId6"/>
    <p:sldId id="260" r:id="rId7"/>
    <p:sldId id="263" r:id="rId8"/>
    <p:sldId id="275" r:id="rId9"/>
    <p:sldId id="268" r:id="rId10"/>
    <p:sldId id="277" r:id="rId11"/>
    <p:sldId id="256" r:id="rId12"/>
    <p:sldId id="271" r:id="rId13"/>
    <p:sldId id="259" r:id="rId14"/>
    <p:sldId id="272" r:id="rId15"/>
    <p:sldId id="269" r:id="rId16"/>
    <p:sldId id="257" r:id="rId17"/>
    <p:sldId id="258" r:id="rId18"/>
    <p:sldId id="264" r:id="rId1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23" autoAdjust="0"/>
  </p:normalViewPr>
  <p:slideViewPr>
    <p:cSldViewPr>
      <p:cViewPr varScale="1">
        <p:scale>
          <a:sx n="85" d="100"/>
          <a:sy n="85" d="100"/>
        </p:scale>
        <p:origin x="-15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33E-2"/>
          <c:y val="3.926620578263261E-2"/>
          <c:w val="0.88337270341207352"/>
          <c:h val="0.79254487925851369"/>
        </c:manualLayout>
      </c:layout>
      <c:scatterChart>
        <c:scatterStyle val="lineMarker"/>
        <c:varyColors val="0"/>
        <c:ser>
          <c:idx val="0"/>
          <c:order val="0"/>
          <c:tx>
            <c:v>Subyearling N = 11,402</c:v>
          </c:tx>
          <c:spPr>
            <a:ln w="28575">
              <a:noFill/>
            </a:ln>
          </c:spPr>
          <c:marker>
            <c:symbol val="circle"/>
            <c:size val="6"/>
            <c:spPr>
              <a:solidFill>
                <a:schemeClr val="bg2">
                  <a:lumMod val="60000"/>
                  <a:lumOff val="40000"/>
                </a:schemeClr>
              </a:solidFill>
              <a:ln>
                <a:solidFill>
                  <a:schemeClr val="bg1"/>
                </a:solidFill>
              </a:ln>
            </c:spPr>
          </c:marker>
          <c:xVal>
            <c:numRef>
              <c:f>'CHS graph'!$B$2:$B$3932</c:f>
              <c:numCache>
                <c:formatCode>m/d/yyyy</c:formatCode>
                <c:ptCount val="3931"/>
                <c:pt idx="0">
                  <c:v>41697</c:v>
                </c:pt>
                <c:pt idx="1">
                  <c:v>41697</c:v>
                </c:pt>
                <c:pt idx="2">
                  <c:v>41698</c:v>
                </c:pt>
                <c:pt idx="3">
                  <c:v>41698</c:v>
                </c:pt>
                <c:pt idx="4">
                  <c:v>41698</c:v>
                </c:pt>
                <c:pt idx="5">
                  <c:v>41700</c:v>
                </c:pt>
                <c:pt idx="6">
                  <c:v>41700</c:v>
                </c:pt>
                <c:pt idx="7">
                  <c:v>41700</c:v>
                </c:pt>
                <c:pt idx="8">
                  <c:v>41700</c:v>
                </c:pt>
                <c:pt idx="9">
                  <c:v>41700</c:v>
                </c:pt>
                <c:pt idx="10">
                  <c:v>41700</c:v>
                </c:pt>
                <c:pt idx="11">
                  <c:v>41700</c:v>
                </c:pt>
                <c:pt idx="12">
                  <c:v>41700</c:v>
                </c:pt>
                <c:pt idx="13">
                  <c:v>41700</c:v>
                </c:pt>
                <c:pt idx="14">
                  <c:v>41700</c:v>
                </c:pt>
                <c:pt idx="15">
                  <c:v>41700</c:v>
                </c:pt>
                <c:pt idx="16">
                  <c:v>41700</c:v>
                </c:pt>
                <c:pt idx="17">
                  <c:v>41700</c:v>
                </c:pt>
                <c:pt idx="18">
                  <c:v>41712</c:v>
                </c:pt>
                <c:pt idx="19">
                  <c:v>41712</c:v>
                </c:pt>
                <c:pt idx="20">
                  <c:v>41713</c:v>
                </c:pt>
                <c:pt idx="21">
                  <c:v>41715</c:v>
                </c:pt>
                <c:pt idx="22">
                  <c:v>41715</c:v>
                </c:pt>
                <c:pt idx="23">
                  <c:v>41715</c:v>
                </c:pt>
                <c:pt idx="24">
                  <c:v>41715</c:v>
                </c:pt>
                <c:pt idx="25">
                  <c:v>41716</c:v>
                </c:pt>
                <c:pt idx="26">
                  <c:v>41716</c:v>
                </c:pt>
                <c:pt idx="27">
                  <c:v>41716</c:v>
                </c:pt>
                <c:pt idx="28">
                  <c:v>41716</c:v>
                </c:pt>
                <c:pt idx="29">
                  <c:v>41716</c:v>
                </c:pt>
                <c:pt idx="30">
                  <c:v>41716</c:v>
                </c:pt>
                <c:pt idx="31">
                  <c:v>41717</c:v>
                </c:pt>
                <c:pt idx="32">
                  <c:v>41717</c:v>
                </c:pt>
                <c:pt idx="33">
                  <c:v>41717</c:v>
                </c:pt>
                <c:pt idx="34">
                  <c:v>41717</c:v>
                </c:pt>
                <c:pt idx="35">
                  <c:v>41717</c:v>
                </c:pt>
                <c:pt idx="36">
                  <c:v>41717</c:v>
                </c:pt>
                <c:pt idx="37">
                  <c:v>41717</c:v>
                </c:pt>
                <c:pt idx="38">
                  <c:v>41718</c:v>
                </c:pt>
                <c:pt idx="39">
                  <c:v>41718</c:v>
                </c:pt>
                <c:pt idx="40">
                  <c:v>41718</c:v>
                </c:pt>
                <c:pt idx="41">
                  <c:v>41719</c:v>
                </c:pt>
                <c:pt idx="42">
                  <c:v>41719</c:v>
                </c:pt>
                <c:pt idx="43">
                  <c:v>41719</c:v>
                </c:pt>
                <c:pt idx="44">
                  <c:v>41719</c:v>
                </c:pt>
                <c:pt idx="45">
                  <c:v>41719</c:v>
                </c:pt>
                <c:pt idx="46">
                  <c:v>41720</c:v>
                </c:pt>
                <c:pt idx="47">
                  <c:v>41720</c:v>
                </c:pt>
                <c:pt idx="48">
                  <c:v>41720</c:v>
                </c:pt>
                <c:pt idx="49">
                  <c:v>41720</c:v>
                </c:pt>
                <c:pt idx="50">
                  <c:v>41720</c:v>
                </c:pt>
                <c:pt idx="51">
                  <c:v>41720</c:v>
                </c:pt>
                <c:pt idx="52">
                  <c:v>41720</c:v>
                </c:pt>
                <c:pt idx="53">
                  <c:v>41720</c:v>
                </c:pt>
                <c:pt idx="54">
                  <c:v>41720</c:v>
                </c:pt>
                <c:pt idx="55">
                  <c:v>41720</c:v>
                </c:pt>
                <c:pt idx="56">
                  <c:v>41720</c:v>
                </c:pt>
                <c:pt idx="57">
                  <c:v>41720</c:v>
                </c:pt>
                <c:pt idx="58">
                  <c:v>41720</c:v>
                </c:pt>
                <c:pt idx="59">
                  <c:v>41720</c:v>
                </c:pt>
                <c:pt idx="60">
                  <c:v>41720</c:v>
                </c:pt>
                <c:pt idx="61">
                  <c:v>41720</c:v>
                </c:pt>
                <c:pt idx="62">
                  <c:v>41720</c:v>
                </c:pt>
                <c:pt idx="63">
                  <c:v>41720</c:v>
                </c:pt>
                <c:pt idx="64">
                  <c:v>41720</c:v>
                </c:pt>
                <c:pt idx="65">
                  <c:v>41720</c:v>
                </c:pt>
                <c:pt idx="66">
                  <c:v>41720</c:v>
                </c:pt>
                <c:pt idx="67">
                  <c:v>41720</c:v>
                </c:pt>
                <c:pt idx="68">
                  <c:v>41720</c:v>
                </c:pt>
                <c:pt idx="69">
                  <c:v>41720</c:v>
                </c:pt>
                <c:pt idx="70">
                  <c:v>41720</c:v>
                </c:pt>
                <c:pt idx="71">
                  <c:v>41720</c:v>
                </c:pt>
                <c:pt idx="72">
                  <c:v>41720</c:v>
                </c:pt>
                <c:pt idx="73">
                  <c:v>41720</c:v>
                </c:pt>
                <c:pt idx="74">
                  <c:v>41720</c:v>
                </c:pt>
                <c:pt idx="75">
                  <c:v>41720</c:v>
                </c:pt>
                <c:pt idx="76">
                  <c:v>41720</c:v>
                </c:pt>
                <c:pt idx="77">
                  <c:v>41720</c:v>
                </c:pt>
                <c:pt idx="78">
                  <c:v>41720</c:v>
                </c:pt>
                <c:pt idx="79">
                  <c:v>41720</c:v>
                </c:pt>
                <c:pt idx="80">
                  <c:v>41720</c:v>
                </c:pt>
                <c:pt idx="81">
                  <c:v>41720</c:v>
                </c:pt>
                <c:pt idx="82">
                  <c:v>41720</c:v>
                </c:pt>
                <c:pt idx="83">
                  <c:v>41720</c:v>
                </c:pt>
                <c:pt idx="84">
                  <c:v>41720</c:v>
                </c:pt>
                <c:pt idx="85">
                  <c:v>41720</c:v>
                </c:pt>
                <c:pt idx="86">
                  <c:v>41720</c:v>
                </c:pt>
                <c:pt idx="87">
                  <c:v>41720</c:v>
                </c:pt>
                <c:pt idx="88">
                  <c:v>41720</c:v>
                </c:pt>
                <c:pt idx="89">
                  <c:v>41720</c:v>
                </c:pt>
                <c:pt idx="90">
                  <c:v>41720</c:v>
                </c:pt>
                <c:pt idx="91">
                  <c:v>41722</c:v>
                </c:pt>
                <c:pt idx="92">
                  <c:v>41722</c:v>
                </c:pt>
                <c:pt idx="93">
                  <c:v>41722</c:v>
                </c:pt>
                <c:pt idx="94">
                  <c:v>41722</c:v>
                </c:pt>
                <c:pt idx="95">
                  <c:v>41722</c:v>
                </c:pt>
                <c:pt idx="96">
                  <c:v>41722</c:v>
                </c:pt>
                <c:pt idx="97">
                  <c:v>41722</c:v>
                </c:pt>
                <c:pt idx="98">
                  <c:v>41722</c:v>
                </c:pt>
                <c:pt idx="99">
                  <c:v>41722</c:v>
                </c:pt>
                <c:pt idx="100">
                  <c:v>41722</c:v>
                </c:pt>
                <c:pt idx="101">
                  <c:v>41722</c:v>
                </c:pt>
                <c:pt idx="102">
                  <c:v>41722</c:v>
                </c:pt>
                <c:pt idx="103">
                  <c:v>41722</c:v>
                </c:pt>
                <c:pt idx="104">
                  <c:v>41722</c:v>
                </c:pt>
                <c:pt idx="105">
                  <c:v>41722</c:v>
                </c:pt>
                <c:pt idx="106">
                  <c:v>41722</c:v>
                </c:pt>
                <c:pt idx="107">
                  <c:v>41722</c:v>
                </c:pt>
                <c:pt idx="108">
                  <c:v>41722</c:v>
                </c:pt>
                <c:pt idx="109">
                  <c:v>41722</c:v>
                </c:pt>
                <c:pt idx="110">
                  <c:v>41722</c:v>
                </c:pt>
                <c:pt idx="111">
                  <c:v>41722</c:v>
                </c:pt>
                <c:pt idx="112">
                  <c:v>41722</c:v>
                </c:pt>
                <c:pt idx="113">
                  <c:v>41722</c:v>
                </c:pt>
                <c:pt idx="114">
                  <c:v>41722</c:v>
                </c:pt>
                <c:pt idx="115">
                  <c:v>41722</c:v>
                </c:pt>
                <c:pt idx="116">
                  <c:v>41722</c:v>
                </c:pt>
                <c:pt idx="117">
                  <c:v>41722</c:v>
                </c:pt>
                <c:pt idx="118">
                  <c:v>41722</c:v>
                </c:pt>
                <c:pt idx="119">
                  <c:v>41722</c:v>
                </c:pt>
                <c:pt idx="120">
                  <c:v>41722</c:v>
                </c:pt>
                <c:pt idx="121">
                  <c:v>41722</c:v>
                </c:pt>
                <c:pt idx="122">
                  <c:v>41722</c:v>
                </c:pt>
                <c:pt idx="123">
                  <c:v>41722</c:v>
                </c:pt>
                <c:pt idx="124">
                  <c:v>41722</c:v>
                </c:pt>
                <c:pt idx="125">
                  <c:v>41722</c:v>
                </c:pt>
                <c:pt idx="126">
                  <c:v>41722</c:v>
                </c:pt>
                <c:pt idx="127">
                  <c:v>41722</c:v>
                </c:pt>
                <c:pt idx="128">
                  <c:v>41722</c:v>
                </c:pt>
                <c:pt idx="129">
                  <c:v>41722</c:v>
                </c:pt>
                <c:pt idx="130">
                  <c:v>41722</c:v>
                </c:pt>
                <c:pt idx="131">
                  <c:v>41722</c:v>
                </c:pt>
                <c:pt idx="132">
                  <c:v>41722</c:v>
                </c:pt>
                <c:pt idx="133">
                  <c:v>41722</c:v>
                </c:pt>
                <c:pt idx="134">
                  <c:v>41722</c:v>
                </c:pt>
                <c:pt idx="135">
                  <c:v>41722</c:v>
                </c:pt>
                <c:pt idx="136">
                  <c:v>41722</c:v>
                </c:pt>
                <c:pt idx="137">
                  <c:v>41722</c:v>
                </c:pt>
                <c:pt idx="138">
                  <c:v>41722</c:v>
                </c:pt>
                <c:pt idx="139">
                  <c:v>41722</c:v>
                </c:pt>
                <c:pt idx="140">
                  <c:v>41722</c:v>
                </c:pt>
                <c:pt idx="141">
                  <c:v>41722</c:v>
                </c:pt>
                <c:pt idx="142">
                  <c:v>41723</c:v>
                </c:pt>
                <c:pt idx="143">
                  <c:v>41723</c:v>
                </c:pt>
                <c:pt idx="144">
                  <c:v>41723</c:v>
                </c:pt>
                <c:pt idx="145">
                  <c:v>41723</c:v>
                </c:pt>
                <c:pt idx="146">
                  <c:v>41723</c:v>
                </c:pt>
                <c:pt idx="147">
                  <c:v>41723</c:v>
                </c:pt>
                <c:pt idx="148">
                  <c:v>41723</c:v>
                </c:pt>
                <c:pt idx="149">
                  <c:v>41723</c:v>
                </c:pt>
                <c:pt idx="150">
                  <c:v>41723</c:v>
                </c:pt>
                <c:pt idx="151">
                  <c:v>41723</c:v>
                </c:pt>
                <c:pt idx="152">
                  <c:v>41723</c:v>
                </c:pt>
                <c:pt idx="153">
                  <c:v>41723</c:v>
                </c:pt>
                <c:pt idx="154">
                  <c:v>41723</c:v>
                </c:pt>
                <c:pt idx="155">
                  <c:v>41723</c:v>
                </c:pt>
                <c:pt idx="156">
                  <c:v>41723</c:v>
                </c:pt>
                <c:pt idx="157">
                  <c:v>41723</c:v>
                </c:pt>
                <c:pt idx="158">
                  <c:v>41723</c:v>
                </c:pt>
                <c:pt idx="159">
                  <c:v>41723</c:v>
                </c:pt>
                <c:pt idx="160">
                  <c:v>41724</c:v>
                </c:pt>
                <c:pt idx="161">
                  <c:v>41724</c:v>
                </c:pt>
                <c:pt idx="162">
                  <c:v>41724</c:v>
                </c:pt>
                <c:pt idx="163">
                  <c:v>41724</c:v>
                </c:pt>
                <c:pt idx="164">
                  <c:v>41724</c:v>
                </c:pt>
                <c:pt idx="165">
                  <c:v>41724</c:v>
                </c:pt>
                <c:pt idx="166">
                  <c:v>41724</c:v>
                </c:pt>
                <c:pt idx="167">
                  <c:v>41724</c:v>
                </c:pt>
                <c:pt idx="168">
                  <c:v>41724</c:v>
                </c:pt>
                <c:pt idx="169">
                  <c:v>41724</c:v>
                </c:pt>
                <c:pt idx="170">
                  <c:v>41724</c:v>
                </c:pt>
                <c:pt idx="171">
                  <c:v>41724</c:v>
                </c:pt>
                <c:pt idx="172">
                  <c:v>41724</c:v>
                </c:pt>
                <c:pt idx="173">
                  <c:v>41724</c:v>
                </c:pt>
                <c:pt idx="174">
                  <c:v>41724</c:v>
                </c:pt>
                <c:pt idx="175">
                  <c:v>41724</c:v>
                </c:pt>
                <c:pt idx="176">
                  <c:v>41724</c:v>
                </c:pt>
                <c:pt idx="177">
                  <c:v>41724</c:v>
                </c:pt>
                <c:pt idx="178">
                  <c:v>41724</c:v>
                </c:pt>
                <c:pt idx="179">
                  <c:v>41724</c:v>
                </c:pt>
                <c:pt idx="180">
                  <c:v>41724</c:v>
                </c:pt>
                <c:pt idx="181">
                  <c:v>41724</c:v>
                </c:pt>
                <c:pt idx="182">
                  <c:v>41724</c:v>
                </c:pt>
                <c:pt idx="183">
                  <c:v>41724</c:v>
                </c:pt>
                <c:pt idx="184">
                  <c:v>41724</c:v>
                </c:pt>
                <c:pt idx="185">
                  <c:v>41724</c:v>
                </c:pt>
                <c:pt idx="186">
                  <c:v>41724</c:v>
                </c:pt>
                <c:pt idx="187">
                  <c:v>41724</c:v>
                </c:pt>
                <c:pt idx="188">
                  <c:v>41724</c:v>
                </c:pt>
                <c:pt idx="189">
                  <c:v>41724</c:v>
                </c:pt>
                <c:pt idx="190">
                  <c:v>41724</c:v>
                </c:pt>
                <c:pt idx="191">
                  <c:v>41725</c:v>
                </c:pt>
                <c:pt idx="192">
                  <c:v>41725</c:v>
                </c:pt>
                <c:pt idx="193">
                  <c:v>41725</c:v>
                </c:pt>
                <c:pt idx="194">
                  <c:v>41725</c:v>
                </c:pt>
                <c:pt idx="195">
                  <c:v>41726</c:v>
                </c:pt>
                <c:pt idx="196">
                  <c:v>41726</c:v>
                </c:pt>
                <c:pt idx="197">
                  <c:v>41726</c:v>
                </c:pt>
                <c:pt idx="198">
                  <c:v>41726</c:v>
                </c:pt>
                <c:pt idx="199">
                  <c:v>41726</c:v>
                </c:pt>
                <c:pt idx="200">
                  <c:v>41726</c:v>
                </c:pt>
                <c:pt idx="201">
                  <c:v>41726</c:v>
                </c:pt>
                <c:pt idx="202">
                  <c:v>41726</c:v>
                </c:pt>
                <c:pt idx="203">
                  <c:v>41726</c:v>
                </c:pt>
                <c:pt idx="204">
                  <c:v>41726</c:v>
                </c:pt>
                <c:pt idx="205">
                  <c:v>41726</c:v>
                </c:pt>
                <c:pt idx="206">
                  <c:v>41726</c:v>
                </c:pt>
                <c:pt idx="207">
                  <c:v>41726</c:v>
                </c:pt>
                <c:pt idx="208">
                  <c:v>41726</c:v>
                </c:pt>
                <c:pt idx="209">
                  <c:v>41726</c:v>
                </c:pt>
                <c:pt idx="210">
                  <c:v>41726</c:v>
                </c:pt>
                <c:pt idx="211">
                  <c:v>41726</c:v>
                </c:pt>
                <c:pt idx="212">
                  <c:v>41726</c:v>
                </c:pt>
                <c:pt idx="213">
                  <c:v>41726</c:v>
                </c:pt>
                <c:pt idx="214">
                  <c:v>41726</c:v>
                </c:pt>
                <c:pt idx="215">
                  <c:v>41726</c:v>
                </c:pt>
                <c:pt idx="216">
                  <c:v>41726</c:v>
                </c:pt>
                <c:pt idx="217">
                  <c:v>41726</c:v>
                </c:pt>
                <c:pt idx="218">
                  <c:v>41726</c:v>
                </c:pt>
                <c:pt idx="219">
                  <c:v>41726</c:v>
                </c:pt>
                <c:pt idx="220">
                  <c:v>41726</c:v>
                </c:pt>
                <c:pt idx="221">
                  <c:v>41726</c:v>
                </c:pt>
                <c:pt idx="222">
                  <c:v>41730</c:v>
                </c:pt>
                <c:pt idx="223">
                  <c:v>41730</c:v>
                </c:pt>
                <c:pt idx="224">
                  <c:v>41730</c:v>
                </c:pt>
                <c:pt idx="225">
                  <c:v>41730</c:v>
                </c:pt>
                <c:pt idx="226">
                  <c:v>41730</c:v>
                </c:pt>
                <c:pt idx="227">
                  <c:v>41730</c:v>
                </c:pt>
                <c:pt idx="228">
                  <c:v>41730</c:v>
                </c:pt>
                <c:pt idx="229">
                  <c:v>41730</c:v>
                </c:pt>
                <c:pt idx="230">
                  <c:v>41730</c:v>
                </c:pt>
                <c:pt idx="231">
                  <c:v>41730</c:v>
                </c:pt>
                <c:pt idx="232">
                  <c:v>41730</c:v>
                </c:pt>
                <c:pt idx="233">
                  <c:v>41730</c:v>
                </c:pt>
                <c:pt idx="234">
                  <c:v>41730</c:v>
                </c:pt>
                <c:pt idx="235">
                  <c:v>41730</c:v>
                </c:pt>
                <c:pt idx="236">
                  <c:v>41730</c:v>
                </c:pt>
                <c:pt idx="237">
                  <c:v>41730</c:v>
                </c:pt>
                <c:pt idx="238">
                  <c:v>41731</c:v>
                </c:pt>
                <c:pt idx="239">
                  <c:v>41731</c:v>
                </c:pt>
                <c:pt idx="240">
                  <c:v>41731</c:v>
                </c:pt>
                <c:pt idx="241">
                  <c:v>41731</c:v>
                </c:pt>
                <c:pt idx="242">
                  <c:v>41731</c:v>
                </c:pt>
                <c:pt idx="243">
                  <c:v>41731</c:v>
                </c:pt>
                <c:pt idx="244">
                  <c:v>41731</c:v>
                </c:pt>
                <c:pt idx="245">
                  <c:v>41731</c:v>
                </c:pt>
                <c:pt idx="246">
                  <c:v>41731</c:v>
                </c:pt>
                <c:pt idx="247">
                  <c:v>41731</c:v>
                </c:pt>
                <c:pt idx="248">
                  <c:v>41731</c:v>
                </c:pt>
                <c:pt idx="249">
                  <c:v>41731</c:v>
                </c:pt>
                <c:pt idx="250">
                  <c:v>41731</c:v>
                </c:pt>
                <c:pt idx="251">
                  <c:v>41731</c:v>
                </c:pt>
                <c:pt idx="252">
                  <c:v>41731</c:v>
                </c:pt>
                <c:pt idx="253">
                  <c:v>41731</c:v>
                </c:pt>
                <c:pt idx="254">
                  <c:v>41731</c:v>
                </c:pt>
                <c:pt idx="255">
                  <c:v>41731</c:v>
                </c:pt>
                <c:pt idx="256">
                  <c:v>41731</c:v>
                </c:pt>
                <c:pt idx="257">
                  <c:v>41731</c:v>
                </c:pt>
                <c:pt idx="258">
                  <c:v>41731</c:v>
                </c:pt>
                <c:pt idx="259">
                  <c:v>41731</c:v>
                </c:pt>
                <c:pt idx="260">
                  <c:v>41731</c:v>
                </c:pt>
                <c:pt idx="261">
                  <c:v>41731</c:v>
                </c:pt>
                <c:pt idx="262">
                  <c:v>41731</c:v>
                </c:pt>
                <c:pt idx="263">
                  <c:v>41731</c:v>
                </c:pt>
                <c:pt idx="264">
                  <c:v>41731</c:v>
                </c:pt>
                <c:pt idx="265">
                  <c:v>41731</c:v>
                </c:pt>
                <c:pt idx="266">
                  <c:v>41731</c:v>
                </c:pt>
                <c:pt idx="267">
                  <c:v>41731</c:v>
                </c:pt>
                <c:pt idx="268">
                  <c:v>41731</c:v>
                </c:pt>
                <c:pt idx="269">
                  <c:v>41731</c:v>
                </c:pt>
                <c:pt idx="270">
                  <c:v>41731</c:v>
                </c:pt>
                <c:pt idx="271">
                  <c:v>41731</c:v>
                </c:pt>
                <c:pt idx="272">
                  <c:v>41732</c:v>
                </c:pt>
                <c:pt idx="273">
                  <c:v>41732</c:v>
                </c:pt>
                <c:pt idx="274">
                  <c:v>41732</c:v>
                </c:pt>
                <c:pt idx="275">
                  <c:v>41732</c:v>
                </c:pt>
                <c:pt idx="276">
                  <c:v>41732</c:v>
                </c:pt>
                <c:pt idx="277">
                  <c:v>41732</c:v>
                </c:pt>
                <c:pt idx="278">
                  <c:v>41732</c:v>
                </c:pt>
                <c:pt idx="279">
                  <c:v>41732</c:v>
                </c:pt>
                <c:pt idx="280">
                  <c:v>41732</c:v>
                </c:pt>
                <c:pt idx="281">
                  <c:v>41732</c:v>
                </c:pt>
                <c:pt idx="282">
                  <c:v>41732</c:v>
                </c:pt>
                <c:pt idx="283">
                  <c:v>41732</c:v>
                </c:pt>
                <c:pt idx="284">
                  <c:v>41732</c:v>
                </c:pt>
                <c:pt idx="285">
                  <c:v>41732</c:v>
                </c:pt>
                <c:pt idx="286">
                  <c:v>41732</c:v>
                </c:pt>
                <c:pt idx="287">
                  <c:v>41732</c:v>
                </c:pt>
                <c:pt idx="288">
                  <c:v>41732</c:v>
                </c:pt>
                <c:pt idx="289">
                  <c:v>41733</c:v>
                </c:pt>
                <c:pt idx="290">
                  <c:v>41733</c:v>
                </c:pt>
                <c:pt idx="291">
                  <c:v>41733</c:v>
                </c:pt>
                <c:pt idx="292">
                  <c:v>41733</c:v>
                </c:pt>
                <c:pt idx="293">
                  <c:v>41733</c:v>
                </c:pt>
                <c:pt idx="294">
                  <c:v>41733</c:v>
                </c:pt>
                <c:pt idx="295">
                  <c:v>41733</c:v>
                </c:pt>
                <c:pt idx="296">
                  <c:v>41733</c:v>
                </c:pt>
                <c:pt idx="297">
                  <c:v>41733</c:v>
                </c:pt>
                <c:pt idx="298">
                  <c:v>41733</c:v>
                </c:pt>
                <c:pt idx="299">
                  <c:v>41733</c:v>
                </c:pt>
                <c:pt idx="300">
                  <c:v>41733</c:v>
                </c:pt>
                <c:pt idx="301">
                  <c:v>41733</c:v>
                </c:pt>
                <c:pt idx="302">
                  <c:v>41733</c:v>
                </c:pt>
                <c:pt idx="303">
                  <c:v>41733</c:v>
                </c:pt>
                <c:pt idx="304">
                  <c:v>41733</c:v>
                </c:pt>
                <c:pt idx="305">
                  <c:v>41733</c:v>
                </c:pt>
                <c:pt idx="306">
                  <c:v>41733</c:v>
                </c:pt>
                <c:pt idx="307">
                  <c:v>41733</c:v>
                </c:pt>
                <c:pt idx="308">
                  <c:v>41733</c:v>
                </c:pt>
                <c:pt idx="309">
                  <c:v>41733</c:v>
                </c:pt>
                <c:pt idx="310">
                  <c:v>41733</c:v>
                </c:pt>
                <c:pt idx="311">
                  <c:v>41733</c:v>
                </c:pt>
                <c:pt idx="312">
                  <c:v>41735</c:v>
                </c:pt>
                <c:pt idx="313">
                  <c:v>41735</c:v>
                </c:pt>
                <c:pt idx="314">
                  <c:v>41735</c:v>
                </c:pt>
                <c:pt idx="315">
                  <c:v>41735</c:v>
                </c:pt>
                <c:pt idx="316">
                  <c:v>41735</c:v>
                </c:pt>
                <c:pt idx="317">
                  <c:v>41735</c:v>
                </c:pt>
                <c:pt idx="318">
                  <c:v>41735</c:v>
                </c:pt>
                <c:pt idx="319">
                  <c:v>41735</c:v>
                </c:pt>
                <c:pt idx="320">
                  <c:v>41735</c:v>
                </c:pt>
                <c:pt idx="321">
                  <c:v>41735</c:v>
                </c:pt>
                <c:pt idx="322">
                  <c:v>41735</c:v>
                </c:pt>
                <c:pt idx="323">
                  <c:v>41735</c:v>
                </c:pt>
                <c:pt idx="324">
                  <c:v>41735</c:v>
                </c:pt>
                <c:pt idx="325">
                  <c:v>41735</c:v>
                </c:pt>
                <c:pt idx="326">
                  <c:v>41735</c:v>
                </c:pt>
                <c:pt idx="327">
                  <c:v>41735</c:v>
                </c:pt>
                <c:pt idx="328">
                  <c:v>41735</c:v>
                </c:pt>
                <c:pt idx="329">
                  <c:v>41735</c:v>
                </c:pt>
                <c:pt idx="330">
                  <c:v>41735</c:v>
                </c:pt>
                <c:pt idx="331">
                  <c:v>41735</c:v>
                </c:pt>
                <c:pt idx="332">
                  <c:v>41735</c:v>
                </c:pt>
                <c:pt idx="333">
                  <c:v>41735</c:v>
                </c:pt>
                <c:pt idx="334">
                  <c:v>41735</c:v>
                </c:pt>
                <c:pt idx="335">
                  <c:v>41735</c:v>
                </c:pt>
                <c:pt idx="336">
                  <c:v>41735</c:v>
                </c:pt>
                <c:pt idx="337">
                  <c:v>41735</c:v>
                </c:pt>
                <c:pt idx="338">
                  <c:v>41735</c:v>
                </c:pt>
                <c:pt idx="339">
                  <c:v>41735</c:v>
                </c:pt>
                <c:pt idx="340">
                  <c:v>41735</c:v>
                </c:pt>
                <c:pt idx="341">
                  <c:v>41735</c:v>
                </c:pt>
                <c:pt idx="342">
                  <c:v>41735</c:v>
                </c:pt>
                <c:pt idx="343">
                  <c:v>41735</c:v>
                </c:pt>
                <c:pt idx="344">
                  <c:v>41735</c:v>
                </c:pt>
                <c:pt idx="345">
                  <c:v>41735</c:v>
                </c:pt>
                <c:pt idx="346">
                  <c:v>41735</c:v>
                </c:pt>
                <c:pt idx="347">
                  <c:v>41735</c:v>
                </c:pt>
                <c:pt idx="348">
                  <c:v>41735</c:v>
                </c:pt>
                <c:pt idx="349">
                  <c:v>41735</c:v>
                </c:pt>
                <c:pt idx="350">
                  <c:v>41735</c:v>
                </c:pt>
                <c:pt idx="351">
                  <c:v>41735</c:v>
                </c:pt>
                <c:pt idx="352">
                  <c:v>41735</c:v>
                </c:pt>
                <c:pt idx="353">
                  <c:v>41735</c:v>
                </c:pt>
                <c:pt idx="354">
                  <c:v>41735</c:v>
                </c:pt>
                <c:pt idx="355">
                  <c:v>41735</c:v>
                </c:pt>
                <c:pt idx="356">
                  <c:v>41735</c:v>
                </c:pt>
                <c:pt idx="357">
                  <c:v>41735</c:v>
                </c:pt>
                <c:pt idx="358">
                  <c:v>41735</c:v>
                </c:pt>
                <c:pt idx="359">
                  <c:v>41735</c:v>
                </c:pt>
                <c:pt idx="360">
                  <c:v>41735</c:v>
                </c:pt>
                <c:pt idx="361">
                  <c:v>41735</c:v>
                </c:pt>
                <c:pt idx="362">
                  <c:v>41735</c:v>
                </c:pt>
                <c:pt idx="363">
                  <c:v>41736</c:v>
                </c:pt>
                <c:pt idx="364">
                  <c:v>41736</c:v>
                </c:pt>
                <c:pt idx="365">
                  <c:v>41736</c:v>
                </c:pt>
                <c:pt idx="366">
                  <c:v>41736</c:v>
                </c:pt>
                <c:pt idx="367">
                  <c:v>41736</c:v>
                </c:pt>
                <c:pt idx="368">
                  <c:v>41736</c:v>
                </c:pt>
                <c:pt idx="369">
                  <c:v>41736</c:v>
                </c:pt>
                <c:pt idx="370">
                  <c:v>41736</c:v>
                </c:pt>
                <c:pt idx="371">
                  <c:v>41736</c:v>
                </c:pt>
                <c:pt idx="372">
                  <c:v>41736</c:v>
                </c:pt>
                <c:pt idx="373">
                  <c:v>41736</c:v>
                </c:pt>
                <c:pt idx="374">
                  <c:v>41736</c:v>
                </c:pt>
                <c:pt idx="375">
                  <c:v>41736</c:v>
                </c:pt>
                <c:pt idx="376">
                  <c:v>41736</c:v>
                </c:pt>
                <c:pt idx="377">
                  <c:v>41736</c:v>
                </c:pt>
                <c:pt idx="378">
                  <c:v>41736</c:v>
                </c:pt>
                <c:pt idx="379">
                  <c:v>41736</c:v>
                </c:pt>
                <c:pt idx="380">
                  <c:v>41736</c:v>
                </c:pt>
                <c:pt idx="381">
                  <c:v>41736</c:v>
                </c:pt>
                <c:pt idx="382">
                  <c:v>41736</c:v>
                </c:pt>
                <c:pt idx="383">
                  <c:v>41736</c:v>
                </c:pt>
                <c:pt idx="384">
                  <c:v>41736</c:v>
                </c:pt>
                <c:pt idx="385">
                  <c:v>41736</c:v>
                </c:pt>
                <c:pt idx="386">
                  <c:v>41736</c:v>
                </c:pt>
                <c:pt idx="387">
                  <c:v>41736</c:v>
                </c:pt>
                <c:pt idx="388">
                  <c:v>41736</c:v>
                </c:pt>
                <c:pt idx="389">
                  <c:v>41736</c:v>
                </c:pt>
                <c:pt idx="390">
                  <c:v>41736</c:v>
                </c:pt>
                <c:pt idx="391">
                  <c:v>41736</c:v>
                </c:pt>
                <c:pt idx="392">
                  <c:v>41736</c:v>
                </c:pt>
                <c:pt idx="393">
                  <c:v>41736</c:v>
                </c:pt>
                <c:pt idx="394">
                  <c:v>41737</c:v>
                </c:pt>
                <c:pt idx="395">
                  <c:v>41737</c:v>
                </c:pt>
                <c:pt idx="396">
                  <c:v>41737</c:v>
                </c:pt>
                <c:pt idx="397">
                  <c:v>41737</c:v>
                </c:pt>
                <c:pt idx="398">
                  <c:v>41737</c:v>
                </c:pt>
                <c:pt idx="399">
                  <c:v>41737</c:v>
                </c:pt>
                <c:pt idx="400">
                  <c:v>41737</c:v>
                </c:pt>
                <c:pt idx="401">
                  <c:v>41737</c:v>
                </c:pt>
                <c:pt idx="402">
                  <c:v>41737</c:v>
                </c:pt>
                <c:pt idx="403">
                  <c:v>41737</c:v>
                </c:pt>
                <c:pt idx="404">
                  <c:v>41737</c:v>
                </c:pt>
                <c:pt idx="405">
                  <c:v>41737</c:v>
                </c:pt>
                <c:pt idx="406">
                  <c:v>41737</c:v>
                </c:pt>
                <c:pt idx="407">
                  <c:v>41737</c:v>
                </c:pt>
                <c:pt idx="408">
                  <c:v>41737</c:v>
                </c:pt>
                <c:pt idx="409">
                  <c:v>41737</c:v>
                </c:pt>
                <c:pt idx="410">
                  <c:v>41737</c:v>
                </c:pt>
                <c:pt idx="411">
                  <c:v>41737</c:v>
                </c:pt>
                <c:pt idx="412">
                  <c:v>41737</c:v>
                </c:pt>
                <c:pt idx="413">
                  <c:v>41737</c:v>
                </c:pt>
                <c:pt idx="414">
                  <c:v>41737</c:v>
                </c:pt>
                <c:pt idx="415">
                  <c:v>41737</c:v>
                </c:pt>
                <c:pt idx="416">
                  <c:v>41737</c:v>
                </c:pt>
                <c:pt idx="417">
                  <c:v>41737</c:v>
                </c:pt>
                <c:pt idx="418">
                  <c:v>41737</c:v>
                </c:pt>
                <c:pt idx="419">
                  <c:v>41737</c:v>
                </c:pt>
                <c:pt idx="420">
                  <c:v>41737</c:v>
                </c:pt>
                <c:pt idx="421">
                  <c:v>41737</c:v>
                </c:pt>
                <c:pt idx="422">
                  <c:v>41737</c:v>
                </c:pt>
                <c:pt idx="423">
                  <c:v>41737</c:v>
                </c:pt>
                <c:pt idx="424">
                  <c:v>41737</c:v>
                </c:pt>
                <c:pt idx="425">
                  <c:v>41737</c:v>
                </c:pt>
                <c:pt idx="426">
                  <c:v>41737</c:v>
                </c:pt>
                <c:pt idx="427">
                  <c:v>41737</c:v>
                </c:pt>
                <c:pt idx="428">
                  <c:v>41737</c:v>
                </c:pt>
                <c:pt idx="429">
                  <c:v>41737</c:v>
                </c:pt>
                <c:pt idx="430">
                  <c:v>41737</c:v>
                </c:pt>
                <c:pt idx="431">
                  <c:v>41737</c:v>
                </c:pt>
                <c:pt idx="432">
                  <c:v>41737</c:v>
                </c:pt>
                <c:pt idx="433">
                  <c:v>41737</c:v>
                </c:pt>
                <c:pt idx="434">
                  <c:v>41737</c:v>
                </c:pt>
                <c:pt idx="435">
                  <c:v>41738</c:v>
                </c:pt>
                <c:pt idx="436">
                  <c:v>41738</c:v>
                </c:pt>
                <c:pt idx="437">
                  <c:v>41738</c:v>
                </c:pt>
                <c:pt idx="438">
                  <c:v>41738</c:v>
                </c:pt>
                <c:pt idx="439">
                  <c:v>41738</c:v>
                </c:pt>
                <c:pt idx="440">
                  <c:v>41738</c:v>
                </c:pt>
                <c:pt idx="441">
                  <c:v>41738</c:v>
                </c:pt>
                <c:pt idx="442">
                  <c:v>41738</c:v>
                </c:pt>
                <c:pt idx="443">
                  <c:v>41738</c:v>
                </c:pt>
                <c:pt idx="444">
                  <c:v>41738</c:v>
                </c:pt>
                <c:pt idx="445">
                  <c:v>41738</c:v>
                </c:pt>
                <c:pt idx="446">
                  <c:v>41738</c:v>
                </c:pt>
                <c:pt idx="447">
                  <c:v>41738</c:v>
                </c:pt>
                <c:pt idx="448">
                  <c:v>41738</c:v>
                </c:pt>
                <c:pt idx="449">
                  <c:v>41738</c:v>
                </c:pt>
                <c:pt idx="450">
                  <c:v>41738</c:v>
                </c:pt>
                <c:pt idx="451">
                  <c:v>41738</c:v>
                </c:pt>
                <c:pt idx="452">
                  <c:v>41738</c:v>
                </c:pt>
                <c:pt idx="453">
                  <c:v>41738</c:v>
                </c:pt>
                <c:pt idx="454">
                  <c:v>41738</c:v>
                </c:pt>
                <c:pt idx="455">
                  <c:v>41738</c:v>
                </c:pt>
                <c:pt idx="456">
                  <c:v>41738</c:v>
                </c:pt>
                <c:pt idx="457">
                  <c:v>41738</c:v>
                </c:pt>
                <c:pt idx="458">
                  <c:v>41738</c:v>
                </c:pt>
                <c:pt idx="459">
                  <c:v>41738</c:v>
                </c:pt>
                <c:pt idx="460">
                  <c:v>41738</c:v>
                </c:pt>
                <c:pt idx="461">
                  <c:v>41738</c:v>
                </c:pt>
                <c:pt idx="462">
                  <c:v>41738</c:v>
                </c:pt>
                <c:pt idx="463">
                  <c:v>41738</c:v>
                </c:pt>
                <c:pt idx="464">
                  <c:v>41738</c:v>
                </c:pt>
                <c:pt idx="465">
                  <c:v>41738</c:v>
                </c:pt>
                <c:pt idx="466">
                  <c:v>41738</c:v>
                </c:pt>
                <c:pt idx="467">
                  <c:v>41738</c:v>
                </c:pt>
                <c:pt idx="468">
                  <c:v>41738</c:v>
                </c:pt>
                <c:pt idx="469">
                  <c:v>41738</c:v>
                </c:pt>
                <c:pt idx="470">
                  <c:v>41738</c:v>
                </c:pt>
                <c:pt idx="471">
                  <c:v>41738</c:v>
                </c:pt>
                <c:pt idx="472">
                  <c:v>41738</c:v>
                </c:pt>
                <c:pt idx="473">
                  <c:v>41738</c:v>
                </c:pt>
                <c:pt idx="474">
                  <c:v>41738</c:v>
                </c:pt>
                <c:pt idx="475">
                  <c:v>41738</c:v>
                </c:pt>
                <c:pt idx="476">
                  <c:v>41738</c:v>
                </c:pt>
                <c:pt idx="477">
                  <c:v>41738</c:v>
                </c:pt>
                <c:pt idx="478">
                  <c:v>41738</c:v>
                </c:pt>
                <c:pt idx="479">
                  <c:v>41738</c:v>
                </c:pt>
                <c:pt idx="480">
                  <c:v>41738</c:v>
                </c:pt>
                <c:pt idx="481">
                  <c:v>41738</c:v>
                </c:pt>
                <c:pt idx="482">
                  <c:v>41738</c:v>
                </c:pt>
                <c:pt idx="483">
                  <c:v>41738</c:v>
                </c:pt>
                <c:pt idx="484">
                  <c:v>41738</c:v>
                </c:pt>
                <c:pt idx="485">
                  <c:v>41738</c:v>
                </c:pt>
                <c:pt idx="486">
                  <c:v>41738</c:v>
                </c:pt>
                <c:pt idx="487">
                  <c:v>41738</c:v>
                </c:pt>
                <c:pt idx="488">
                  <c:v>41738</c:v>
                </c:pt>
                <c:pt idx="489">
                  <c:v>41738</c:v>
                </c:pt>
                <c:pt idx="490">
                  <c:v>41738</c:v>
                </c:pt>
                <c:pt idx="491">
                  <c:v>41738</c:v>
                </c:pt>
                <c:pt idx="492">
                  <c:v>41738</c:v>
                </c:pt>
                <c:pt idx="493">
                  <c:v>41738</c:v>
                </c:pt>
                <c:pt idx="494">
                  <c:v>41738</c:v>
                </c:pt>
                <c:pt idx="495">
                  <c:v>41738</c:v>
                </c:pt>
                <c:pt idx="496">
                  <c:v>41738</c:v>
                </c:pt>
                <c:pt idx="497">
                  <c:v>41738</c:v>
                </c:pt>
                <c:pt idx="498">
                  <c:v>41738</c:v>
                </c:pt>
                <c:pt idx="499">
                  <c:v>41738</c:v>
                </c:pt>
                <c:pt idx="500">
                  <c:v>41738</c:v>
                </c:pt>
                <c:pt idx="501">
                  <c:v>41738</c:v>
                </c:pt>
                <c:pt idx="502">
                  <c:v>41738</c:v>
                </c:pt>
                <c:pt idx="503">
                  <c:v>41738</c:v>
                </c:pt>
                <c:pt idx="504">
                  <c:v>41738</c:v>
                </c:pt>
                <c:pt idx="505">
                  <c:v>41738</c:v>
                </c:pt>
                <c:pt idx="506">
                  <c:v>41738</c:v>
                </c:pt>
                <c:pt idx="507">
                  <c:v>41738</c:v>
                </c:pt>
                <c:pt idx="508">
                  <c:v>41738</c:v>
                </c:pt>
                <c:pt idx="509">
                  <c:v>41738</c:v>
                </c:pt>
                <c:pt idx="510">
                  <c:v>41738</c:v>
                </c:pt>
                <c:pt idx="511">
                  <c:v>41738</c:v>
                </c:pt>
                <c:pt idx="512">
                  <c:v>41738</c:v>
                </c:pt>
                <c:pt idx="513">
                  <c:v>41738</c:v>
                </c:pt>
                <c:pt idx="514">
                  <c:v>41738</c:v>
                </c:pt>
                <c:pt idx="515">
                  <c:v>41738</c:v>
                </c:pt>
                <c:pt idx="516">
                  <c:v>41738</c:v>
                </c:pt>
                <c:pt idx="517">
                  <c:v>41738</c:v>
                </c:pt>
                <c:pt idx="518">
                  <c:v>41738</c:v>
                </c:pt>
                <c:pt idx="519">
                  <c:v>41738</c:v>
                </c:pt>
                <c:pt idx="520">
                  <c:v>41738</c:v>
                </c:pt>
                <c:pt idx="521">
                  <c:v>41738</c:v>
                </c:pt>
                <c:pt idx="522">
                  <c:v>41738</c:v>
                </c:pt>
                <c:pt idx="523">
                  <c:v>41738</c:v>
                </c:pt>
                <c:pt idx="524">
                  <c:v>41738</c:v>
                </c:pt>
                <c:pt idx="525">
                  <c:v>41738</c:v>
                </c:pt>
                <c:pt idx="526">
                  <c:v>41738</c:v>
                </c:pt>
                <c:pt idx="527">
                  <c:v>41738</c:v>
                </c:pt>
                <c:pt idx="528">
                  <c:v>41738</c:v>
                </c:pt>
                <c:pt idx="529">
                  <c:v>41738</c:v>
                </c:pt>
                <c:pt idx="530">
                  <c:v>41738</c:v>
                </c:pt>
                <c:pt idx="531">
                  <c:v>41738</c:v>
                </c:pt>
                <c:pt idx="532">
                  <c:v>41738</c:v>
                </c:pt>
                <c:pt idx="533">
                  <c:v>41738</c:v>
                </c:pt>
                <c:pt idx="534">
                  <c:v>41738</c:v>
                </c:pt>
                <c:pt idx="535">
                  <c:v>41738</c:v>
                </c:pt>
                <c:pt idx="536">
                  <c:v>41738</c:v>
                </c:pt>
                <c:pt idx="537">
                  <c:v>41738</c:v>
                </c:pt>
                <c:pt idx="538">
                  <c:v>41738</c:v>
                </c:pt>
                <c:pt idx="539">
                  <c:v>41738</c:v>
                </c:pt>
                <c:pt idx="540">
                  <c:v>41738</c:v>
                </c:pt>
                <c:pt idx="541">
                  <c:v>41739</c:v>
                </c:pt>
                <c:pt idx="542">
                  <c:v>41739</c:v>
                </c:pt>
                <c:pt idx="543">
                  <c:v>41739</c:v>
                </c:pt>
                <c:pt idx="544">
                  <c:v>41739</c:v>
                </c:pt>
                <c:pt idx="545">
                  <c:v>41739</c:v>
                </c:pt>
                <c:pt idx="546">
                  <c:v>41739</c:v>
                </c:pt>
                <c:pt idx="547">
                  <c:v>41739</c:v>
                </c:pt>
                <c:pt idx="548">
                  <c:v>41739</c:v>
                </c:pt>
                <c:pt idx="549">
                  <c:v>41739</c:v>
                </c:pt>
                <c:pt idx="550">
                  <c:v>41739</c:v>
                </c:pt>
                <c:pt idx="551">
                  <c:v>41739</c:v>
                </c:pt>
                <c:pt idx="552">
                  <c:v>41739</c:v>
                </c:pt>
                <c:pt idx="553">
                  <c:v>41739</c:v>
                </c:pt>
                <c:pt idx="554">
                  <c:v>41739</c:v>
                </c:pt>
                <c:pt idx="555">
                  <c:v>41739</c:v>
                </c:pt>
                <c:pt idx="556">
                  <c:v>41739</c:v>
                </c:pt>
                <c:pt idx="557">
                  <c:v>41739</c:v>
                </c:pt>
                <c:pt idx="558">
                  <c:v>41739</c:v>
                </c:pt>
                <c:pt idx="559">
                  <c:v>41739</c:v>
                </c:pt>
                <c:pt idx="560">
                  <c:v>41740</c:v>
                </c:pt>
                <c:pt idx="561">
                  <c:v>41740</c:v>
                </c:pt>
                <c:pt idx="562">
                  <c:v>41740</c:v>
                </c:pt>
                <c:pt idx="563">
                  <c:v>41740</c:v>
                </c:pt>
                <c:pt idx="564">
                  <c:v>41740</c:v>
                </c:pt>
                <c:pt idx="565">
                  <c:v>41740</c:v>
                </c:pt>
                <c:pt idx="566">
                  <c:v>41740</c:v>
                </c:pt>
                <c:pt idx="567">
                  <c:v>41740</c:v>
                </c:pt>
                <c:pt idx="568">
                  <c:v>41740</c:v>
                </c:pt>
                <c:pt idx="569">
                  <c:v>41740</c:v>
                </c:pt>
                <c:pt idx="570">
                  <c:v>41740</c:v>
                </c:pt>
                <c:pt idx="571">
                  <c:v>41740</c:v>
                </c:pt>
                <c:pt idx="572">
                  <c:v>41740</c:v>
                </c:pt>
                <c:pt idx="573">
                  <c:v>41740</c:v>
                </c:pt>
                <c:pt idx="574">
                  <c:v>41740</c:v>
                </c:pt>
                <c:pt idx="575">
                  <c:v>41740</c:v>
                </c:pt>
                <c:pt idx="576">
                  <c:v>41740</c:v>
                </c:pt>
                <c:pt idx="577">
                  <c:v>41740</c:v>
                </c:pt>
                <c:pt idx="578">
                  <c:v>41740</c:v>
                </c:pt>
                <c:pt idx="579">
                  <c:v>41740</c:v>
                </c:pt>
                <c:pt idx="580">
                  <c:v>41740</c:v>
                </c:pt>
                <c:pt idx="581">
                  <c:v>41740</c:v>
                </c:pt>
                <c:pt idx="582">
                  <c:v>41740</c:v>
                </c:pt>
                <c:pt idx="583">
                  <c:v>41740</c:v>
                </c:pt>
                <c:pt idx="584">
                  <c:v>41740</c:v>
                </c:pt>
                <c:pt idx="585">
                  <c:v>41740</c:v>
                </c:pt>
                <c:pt idx="586">
                  <c:v>41740</c:v>
                </c:pt>
                <c:pt idx="587">
                  <c:v>41740</c:v>
                </c:pt>
                <c:pt idx="588">
                  <c:v>41740</c:v>
                </c:pt>
                <c:pt idx="589">
                  <c:v>41740</c:v>
                </c:pt>
                <c:pt idx="590">
                  <c:v>41740</c:v>
                </c:pt>
                <c:pt idx="591">
                  <c:v>41740</c:v>
                </c:pt>
                <c:pt idx="592">
                  <c:v>41740</c:v>
                </c:pt>
                <c:pt idx="593">
                  <c:v>41740</c:v>
                </c:pt>
                <c:pt idx="594">
                  <c:v>41740</c:v>
                </c:pt>
                <c:pt idx="595">
                  <c:v>41740</c:v>
                </c:pt>
                <c:pt idx="596">
                  <c:v>41740</c:v>
                </c:pt>
                <c:pt idx="597">
                  <c:v>41740</c:v>
                </c:pt>
                <c:pt idx="598">
                  <c:v>41740</c:v>
                </c:pt>
                <c:pt idx="599">
                  <c:v>41740</c:v>
                </c:pt>
                <c:pt idx="600">
                  <c:v>41740</c:v>
                </c:pt>
                <c:pt idx="601">
                  <c:v>41740</c:v>
                </c:pt>
                <c:pt idx="602">
                  <c:v>41740</c:v>
                </c:pt>
                <c:pt idx="603">
                  <c:v>41740</c:v>
                </c:pt>
                <c:pt idx="604">
                  <c:v>41740</c:v>
                </c:pt>
                <c:pt idx="605">
                  <c:v>41740</c:v>
                </c:pt>
                <c:pt idx="606">
                  <c:v>41740</c:v>
                </c:pt>
                <c:pt idx="607">
                  <c:v>41740</c:v>
                </c:pt>
                <c:pt idx="608">
                  <c:v>41740</c:v>
                </c:pt>
                <c:pt idx="609">
                  <c:v>41740</c:v>
                </c:pt>
                <c:pt idx="610">
                  <c:v>41741</c:v>
                </c:pt>
                <c:pt idx="611">
                  <c:v>41741</c:v>
                </c:pt>
                <c:pt idx="612">
                  <c:v>41741</c:v>
                </c:pt>
                <c:pt idx="613">
                  <c:v>41741</c:v>
                </c:pt>
                <c:pt idx="614">
                  <c:v>41741</c:v>
                </c:pt>
                <c:pt idx="615">
                  <c:v>41741</c:v>
                </c:pt>
                <c:pt idx="616">
                  <c:v>41741</c:v>
                </c:pt>
                <c:pt idx="617">
                  <c:v>41741</c:v>
                </c:pt>
                <c:pt idx="618">
                  <c:v>41741</c:v>
                </c:pt>
                <c:pt idx="619">
                  <c:v>41741</c:v>
                </c:pt>
                <c:pt idx="620">
                  <c:v>41741</c:v>
                </c:pt>
                <c:pt idx="621">
                  <c:v>41741</c:v>
                </c:pt>
                <c:pt idx="622">
                  <c:v>41741</c:v>
                </c:pt>
                <c:pt idx="623">
                  <c:v>41741</c:v>
                </c:pt>
                <c:pt idx="624">
                  <c:v>41741</c:v>
                </c:pt>
                <c:pt idx="625">
                  <c:v>41741</c:v>
                </c:pt>
                <c:pt idx="626">
                  <c:v>41741</c:v>
                </c:pt>
                <c:pt idx="627">
                  <c:v>41741</c:v>
                </c:pt>
                <c:pt idx="628">
                  <c:v>41741</c:v>
                </c:pt>
                <c:pt idx="629">
                  <c:v>41741</c:v>
                </c:pt>
                <c:pt idx="630">
                  <c:v>41741</c:v>
                </c:pt>
                <c:pt idx="631">
                  <c:v>41741</c:v>
                </c:pt>
                <c:pt idx="632">
                  <c:v>41741</c:v>
                </c:pt>
                <c:pt idx="633">
                  <c:v>41741</c:v>
                </c:pt>
                <c:pt idx="634">
                  <c:v>41741</c:v>
                </c:pt>
                <c:pt idx="635">
                  <c:v>41741</c:v>
                </c:pt>
                <c:pt idx="636">
                  <c:v>41741</c:v>
                </c:pt>
                <c:pt idx="637">
                  <c:v>41741</c:v>
                </c:pt>
                <c:pt idx="638">
                  <c:v>41741</c:v>
                </c:pt>
                <c:pt idx="639">
                  <c:v>41741</c:v>
                </c:pt>
                <c:pt idx="640">
                  <c:v>41741</c:v>
                </c:pt>
                <c:pt idx="641">
                  <c:v>41741</c:v>
                </c:pt>
                <c:pt idx="642">
                  <c:v>41741</c:v>
                </c:pt>
                <c:pt idx="643">
                  <c:v>41741</c:v>
                </c:pt>
                <c:pt idx="644">
                  <c:v>41741</c:v>
                </c:pt>
                <c:pt idx="645">
                  <c:v>41741</c:v>
                </c:pt>
                <c:pt idx="646">
                  <c:v>41741</c:v>
                </c:pt>
                <c:pt idx="647">
                  <c:v>41741</c:v>
                </c:pt>
                <c:pt idx="648">
                  <c:v>41741</c:v>
                </c:pt>
                <c:pt idx="649">
                  <c:v>41741</c:v>
                </c:pt>
                <c:pt idx="650">
                  <c:v>41741</c:v>
                </c:pt>
                <c:pt idx="651">
                  <c:v>41741</c:v>
                </c:pt>
                <c:pt idx="652">
                  <c:v>41741</c:v>
                </c:pt>
                <c:pt idx="653">
                  <c:v>41741</c:v>
                </c:pt>
                <c:pt idx="654">
                  <c:v>41741</c:v>
                </c:pt>
                <c:pt idx="655">
                  <c:v>41741</c:v>
                </c:pt>
                <c:pt idx="656">
                  <c:v>41741</c:v>
                </c:pt>
                <c:pt idx="657">
                  <c:v>41741</c:v>
                </c:pt>
                <c:pt idx="658">
                  <c:v>41741</c:v>
                </c:pt>
                <c:pt idx="659">
                  <c:v>41741</c:v>
                </c:pt>
                <c:pt idx="660">
                  <c:v>41741</c:v>
                </c:pt>
                <c:pt idx="661">
                  <c:v>41741</c:v>
                </c:pt>
                <c:pt idx="662">
                  <c:v>41741</c:v>
                </c:pt>
                <c:pt idx="663">
                  <c:v>41741</c:v>
                </c:pt>
                <c:pt idx="664">
                  <c:v>41741</c:v>
                </c:pt>
                <c:pt idx="665">
                  <c:v>41741</c:v>
                </c:pt>
                <c:pt idx="666">
                  <c:v>41741</c:v>
                </c:pt>
                <c:pt idx="667">
                  <c:v>41741</c:v>
                </c:pt>
                <c:pt idx="668">
                  <c:v>41741</c:v>
                </c:pt>
                <c:pt idx="669">
                  <c:v>41741</c:v>
                </c:pt>
                <c:pt idx="670">
                  <c:v>41741</c:v>
                </c:pt>
                <c:pt idx="671">
                  <c:v>41741</c:v>
                </c:pt>
                <c:pt idx="672">
                  <c:v>41741</c:v>
                </c:pt>
                <c:pt idx="673">
                  <c:v>41741</c:v>
                </c:pt>
                <c:pt idx="674">
                  <c:v>41741</c:v>
                </c:pt>
                <c:pt idx="675">
                  <c:v>41741</c:v>
                </c:pt>
                <c:pt idx="676">
                  <c:v>41741</c:v>
                </c:pt>
                <c:pt idx="677">
                  <c:v>41741</c:v>
                </c:pt>
                <c:pt idx="678">
                  <c:v>41741</c:v>
                </c:pt>
                <c:pt idx="679">
                  <c:v>41741</c:v>
                </c:pt>
                <c:pt idx="680">
                  <c:v>41741</c:v>
                </c:pt>
                <c:pt idx="681">
                  <c:v>41741</c:v>
                </c:pt>
                <c:pt idx="682">
                  <c:v>41741</c:v>
                </c:pt>
                <c:pt idx="683">
                  <c:v>41741</c:v>
                </c:pt>
                <c:pt idx="684">
                  <c:v>41741</c:v>
                </c:pt>
                <c:pt idx="685">
                  <c:v>41741</c:v>
                </c:pt>
                <c:pt idx="686">
                  <c:v>41741</c:v>
                </c:pt>
                <c:pt idx="687">
                  <c:v>41741</c:v>
                </c:pt>
                <c:pt idx="688">
                  <c:v>41741</c:v>
                </c:pt>
                <c:pt idx="689">
                  <c:v>41741</c:v>
                </c:pt>
                <c:pt idx="690">
                  <c:v>41741</c:v>
                </c:pt>
                <c:pt idx="691">
                  <c:v>41741</c:v>
                </c:pt>
                <c:pt idx="692">
                  <c:v>41741</c:v>
                </c:pt>
                <c:pt idx="693">
                  <c:v>41741</c:v>
                </c:pt>
                <c:pt idx="694">
                  <c:v>41741</c:v>
                </c:pt>
                <c:pt idx="695">
                  <c:v>41741</c:v>
                </c:pt>
                <c:pt idx="696">
                  <c:v>41741</c:v>
                </c:pt>
                <c:pt idx="697">
                  <c:v>41741</c:v>
                </c:pt>
                <c:pt idx="698">
                  <c:v>41741</c:v>
                </c:pt>
                <c:pt idx="699">
                  <c:v>41741</c:v>
                </c:pt>
                <c:pt idx="700">
                  <c:v>41741</c:v>
                </c:pt>
                <c:pt idx="701">
                  <c:v>41741</c:v>
                </c:pt>
                <c:pt idx="702">
                  <c:v>41741</c:v>
                </c:pt>
                <c:pt idx="703">
                  <c:v>41741</c:v>
                </c:pt>
                <c:pt idx="704">
                  <c:v>41741</c:v>
                </c:pt>
                <c:pt idx="705">
                  <c:v>41741</c:v>
                </c:pt>
                <c:pt idx="706">
                  <c:v>41741</c:v>
                </c:pt>
                <c:pt idx="707">
                  <c:v>41741</c:v>
                </c:pt>
                <c:pt idx="708">
                  <c:v>41741</c:v>
                </c:pt>
                <c:pt idx="709">
                  <c:v>41741</c:v>
                </c:pt>
                <c:pt idx="710">
                  <c:v>41741</c:v>
                </c:pt>
                <c:pt idx="711">
                  <c:v>41741</c:v>
                </c:pt>
                <c:pt idx="712">
                  <c:v>41741</c:v>
                </c:pt>
                <c:pt idx="713">
                  <c:v>41741</c:v>
                </c:pt>
                <c:pt idx="714">
                  <c:v>41741</c:v>
                </c:pt>
                <c:pt idx="715">
                  <c:v>41741</c:v>
                </c:pt>
                <c:pt idx="716">
                  <c:v>41741</c:v>
                </c:pt>
                <c:pt idx="717">
                  <c:v>41741</c:v>
                </c:pt>
                <c:pt idx="718">
                  <c:v>41741</c:v>
                </c:pt>
                <c:pt idx="719">
                  <c:v>41741</c:v>
                </c:pt>
                <c:pt idx="720">
                  <c:v>41741</c:v>
                </c:pt>
                <c:pt idx="721">
                  <c:v>41741</c:v>
                </c:pt>
                <c:pt idx="722">
                  <c:v>41741</c:v>
                </c:pt>
                <c:pt idx="723">
                  <c:v>41741</c:v>
                </c:pt>
                <c:pt idx="724">
                  <c:v>41741</c:v>
                </c:pt>
                <c:pt idx="725">
                  <c:v>41741</c:v>
                </c:pt>
                <c:pt idx="726">
                  <c:v>41741</c:v>
                </c:pt>
                <c:pt idx="727">
                  <c:v>41741</c:v>
                </c:pt>
                <c:pt idx="728">
                  <c:v>41741</c:v>
                </c:pt>
                <c:pt idx="729">
                  <c:v>41741</c:v>
                </c:pt>
                <c:pt idx="730">
                  <c:v>41741</c:v>
                </c:pt>
                <c:pt idx="731">
                  <c:v>41741</c:v>
                </c:pt>
                <c:pt idx="732">
                  <c:v>41741</c:v>
                </c:pt>
                <c:pt idx="733">
                  <c:v>41741</c:v>
                </c:pt>
                <c:pt idx="734">
                  <c:v>41741</c:v>
                </c:pt>
                <c:pt idx="735">
                  <c:v>41741</c:v>
                </c:pt>
                <c:pt idx="736">
                  <c:v>41741</c:v>
                </c:pt>
                <c:pt idx="737">
                  <c:v>41741</c:v>
                </c:pt>
                <c:pt idx="738">
                  <c:v>41741</c:v>
                </c:pt>
                <c:pt idx="739">
                  <c:v>41741</c:v>
                </c:pt>
                <c:pt idx="740">
                  <c:v>41741</c:v>
                </c:pt>
                <c:pt idx="741">
                  <c:v>41741</c:v>
                </c:pt>
                <c:pt idx="742">
                  <c:v>41741</c:v>
                </c:pt>
                <c:pt idx="743">
                  <c:v>41742</c:v>
                </c:pt>
                <c:pt idx="744">
                  <c:v>41742</c:v>
                </c:pt>
                <c:pt idx="745">
                  <c:v>41742</c:v>
                </c:pt>
                <c:pt idx="746">
                  <c:v>41742</c:v>
                </c:pt>
                <c:pt idx="747">
                  <c:v>41742</c:v>
                </c:pt>
                <c:pt idx="748">
                  <c:v>41742</c:v>
                </c:pt>
                <c:pt idx="749">
                  <c:v>41742</c:v>
                </c:pt>
                <c:pt idx="750">
                  <c:v>41742</c:v>
                </c:pt>
                <c:pt idx="751">
                  <c:v>41742</c:v>
                </c:pt>
                <c:pt idx="752">
                  <c:v>41742</c:v>
                </c:pt>
                <c:pt idx="753">
                  <c:v>41742</c:v>
                </c:pt>
                <c:pt idx="754">
                  <c:v>41742</c:v>
                </c:pt>
                <c:pt idx="755">
                  <c:v>41742</c:v>
                </c:pt>
                <c:pt idx="756">
                  <c:v>41742</c:v>
                </c:pt>
                <c:pt idx="757">
                  <c:v>41742</c:v>
                </c:pt>
                <c:pt idx="758">
                  <c:v>41742</c:v>
                </c:pt>
                <c:pt idx="759">
                  <c:v>41742</c:v>
                </c:pt>
                <c:pt idx="760">
                  <c:v>41742</c:v>
                </c:pt>
                <c:pt idx="761">
                  <c:v>41742</c:v>
                </c:pt>
                <c:pt idx="762">
                  <c:v>41742</c:v>
                </c:pt>
                <c:pt idx="763">
                  <c:v>41742</c:v>
                </c:pt>
                <c:pt idx="764">
                  <c:v>41742</c:v>
                </c:pt>
                <c:pt idx="765">
                  <c:v>41742</c:v>
                </c:pt>
                <c:pt idx="766">
                  <c:v>41742</c:v>
                </c:pt>
                <c:pt idx="767">
                  <c:v>41742</c:v>
                </c:pt>
                <c:pt idx="768">
                  <c:v>41742</c:v>
                </c:pt>
                <c:pt idx="769">
                  <c:v>41742</c:v>
                </c:pt>
                <c:pt idx="770">
                  <c:v>41742</c:v>
                </c:pt>
                <c:pt idx="771">
                  <c:v>41742</c:v>
                </c:pt>
                <c:pt idx="772">
                  <c:v>41742</c:v>
                </c:pt>
                <c:pt idx="773">
                  <c:v>41742</c:v>
                </c:pt>
                <c:pt idx="774">
                  <c:v>41742</c:v>
                </c:pt>
                <c:pt idx="775">
                  <c:v>41742</c:v>
                </c:pt>
                <c:pt idx="776">
                  <c:v>41742</c:v>
                </c:pt>
                <c:pt idx="777">
                  <c:v>41742</c:v>
                </c:pt>
                <c:pt idx="778">
                  <c:v>41742</c:v>
                </c:pt>
                <c:pt idx="779">
                  <c:v>41742</c:v>
                </c:pt>
                <c:pt idx="780">
                  <c:v>41742</c:v>
                </c:pt>
                <c:pt idx="781">
                  <c:v>41742</c:v>
                </c:pt>
                <c:pt idx="782">
                  <c:v>41742</c:v>
                </c:pt>
                <c:pt idx="783">
                  <c:v>41742</c:v>
                </c:pt>
                <c:pt idx="784">
                  <c:v>41742</c:v>
                </c:pt>
                <c:pt idx="785">
                  <c:v>41742</c:v>
                </c:pt>
                <c:pt idx="786">
                  <c:v>41742</c:v>
                </c:pt>
                <c:pt idx="787">
                  <c:v>41742</c:v>
                </c:pt>
                <c:pt idx="788">
                  <c:v>41742</c:v>
                </c:pt>
                <c:pt idx="789">
                  <c:v>41742</c:v>
                </c:pt>
                <c:pt idx="790">
                  <c:v>41742</c:v>
                </c:pt>
                <c:pt idx="791">
                  <c:v>41742</c:v>
                </c:pt>
                <c:pt idx="792">
                  <c:v>41742</c:v>
                </c:pt>
                <c:pt idx="793">
                  <c:v>41742</c:v>
                </c:pt>
                <c:pt idx="794">
                  <c:v>41742</c:v>
                </c:pt>
                <c:pt idx="795">
                  <c:v>41742</c:v>
                </c:pt>
                <c:pt idx="796">
                  <c:v>41742</c:v>
                </c:pt>
                <c:pt idx="797">
                  <c:v>41742</c:v>
                </c:pt>
                <c:pt idx="798">
                  <c:v>41742</c:v>
                </c:pt>
                <c:pt idx="799">
                  <c:v>41742</c:v>
                </c:pt>
                <c:pt idx="800">
                  <c:v>41742</c:v>
                </c:pt>
                <c:pt idx="801">
                  <c:v>41742</c:v>
                </c:pt>
                <c:pt idx="802">
                  <c:v>41742</c:v>
                </c:pt>
                <c:pt idx="803">
                  <c:v>41742</c:v>
                </c:pt>
                <c:pt idx="804">
                  <c:v>41742</c:v>
                </c:pt>
                <c:pt idx="805">
                  <c:v>41742</c:v>
                </c:pt>
                <c:pt idx="806">
                  <c:v>41742</c:v>
                </c:pt>
                <c:pt idx="807">
                  <c:v>41742</c:v>
                </c:pt>
                <c:pt idx="808">
                  <c:v>41742</c:v>
                </c:pt>
                <c:pt idx="809">
                  <c:v>41742</c:v>
                </c:pt>
                <c:pt idx="810">
                  <c:v>41742</c:v>
                </c:pt>
                <c:pt idx="811">
                  <c:v>41742</c:v>
                </c:pt>
                <c:pt idx="812">
                  <c:v>41742</c:v>
                </c:pt>
                <c:pt idx="813">
                  <c:v>41742</c:v>
                </c:pt>
                <c:pt idx="814">
                  <c:v>41742</c:v>
                </c:pt>
                <c:pt idx="815">
                  <c:v>41742</c:v>
                </c:pt>
                <c:pt idx="816">
                  <c:v>41742</c:v>
                </c:pt>
                <c:pt idx="817">
                  <c:v>41742</c:v>
                </c:pt>
                <c:pt idx="818">
                  <c:v>41742</c:v>
                </c:pt>
                <c:pt idx="819">
                  <c:v>41742</c:v>
                </c:pt>
                <c:pt idx="820">
                  <c:v>41742</c:v>
                </c:pt>
                <c:pt idx="821">
                  <c:v>41742</c:v>
                </c:pt>
                <c:pt idx="822">
                  <c:v>41742</c:v>
                </c:pt>
                <c:pt idx="823">
                  <c:v>41742</c:v>
                </c:pt>
                <c:pt idx="824">
                  <c:v>41742</c:v>
                </c:pt>
                <c:pt idx="825">
                  <c:v>41742</c:v>
                </c:pt>
                <c:pt idx="826">
                  <c:v>41743</c:v>
                </c:pt>
                <c:pt idx="827">
                  <c:v>41743</c:v>
                </c:pt>
                <c:pt idx="828">
                  <c:v>41743</c:v>
                </c:pt>
                <c:pt idx="829">
                  <c:v>41743</c:v>
                </c:pt>
                <c:pt idx="830">
                  <c:v>41743</c:v>
                </c:pt>
                <c:pt idx="831">
                  <c:v>41743</c:v>
                </c:pt>
                <c:pt idx="832">
                  <c:v>41743</c:v>
                </c:pt>
                <c:pt idx="833">
                  <c:v>41743</c:v>
                </c:pt>
                <c:pt idx="834">
                  <c:v>41743</c:v>
                </c:pt>
                <c:pt idx="835">
                  <c:v>41743</c:v>
                </c:pt>
                <c:pt idx="836">
                  <c:v>41743</c:v>
                </c:pt>
                <c:pt idx="837">
                  <c:v>41743</c:v>
                </c:pt>
                <c:pt idx="838">
                  <c:v>41743</c:v>
                </c:pt>
                <c:pt idx="839">
                  <c:v>41743</c:v>
                </c:pt>
                <c:pt idx="840">
                  <c:v>41743</c:v>
                </c:pt>
                <c:pt idx="841">
                  <c:v>41743</c:v>
                </c:pt>
                <c:pt idx="842">
                  <c:v>41743</c:v>
                </c:pt>
                <c:pt idx="843">
                  <c:v>41743</c:v>
                </c:pt>
                <c:pt idx="844">
                  <c:v>41743</c:v>
                </c:pt>
                <c:pt idx="845">
                  <c:v>41743</c:v>
                </c:pt>
                <c:pt idx="846">
                  <c:v>41743</c:v>
                </c:pt>
                <c:pt idx="847">
                  <c:v>41743</c:v>
                </c:pt>
                <c:pt idx="848">
                  <c:v>41743</c:v>
                </c:pt>
                <c:pt idx="849">
                  <c:v>41743</c:v>
                </c:pt>
                <c:pt idx="850">
                  <c:v>41743</c:v>
                </c:pt>
                <c:pt idx="851">
                  <c:v>41743</c:v>
                </c:pt>
                <c:pt idx="852">
                  <c:v>41743</c:v>
                </c:pt>
                <c:pt idx="853">
                  <c:v>41743</c:v>
                </c:pt>
                <c:pt idx="854">
                  <c:v>41743</c:v>
                </c:pt>
                <c:pt idx="855">
                  <c:v>41743</c:v>
                </c:pt>
                <c:pt idx="856">
                  <c:v>41743</c:v>
                </c:pt>
                <c:pt idx="857">
                  <c:v>41743</c:v>
                </c:pt>
                <c:pt idx="858">
                  <c:v>41743</c:v>
                </c:pt>
                <c:pt idx="859">
                  <c:v>41743</c:v>
                </c:pt>
                <c:pt idx="860">
                  <c:v>41743</c:v>
                </c:pt>
                <c:pt idx="861">
                  <c:v>41743</c:v>
                </c:pt>
                <c:pt idx="862">
                  <c:v>41743</c:v>
                </c:pt>
                <c:pt idx="863">
                  <c:v>41743</c:v>
                </c:pt>
                <c:pt idx="864">
                  <c:v>41743</c:v>
                </c:pt>
                <c:pt idx="865">
                  <c:v>41743</c:v>
                </c:pt>
                <c:pt idx="866">
                  <c:v>41743</c:v>
                </c:pt>
                <c:pt idx="867">
                  <c:v>41743</c:v>
                </c:pt>
                <c:pt idx="868">
                  <c:v>41743</c:v>
                </c:pt>
                <c:pt idx="869">
                  <c:v>41743</c:v>
                </c:pt>
                <c:pt idx="870">
                  <c:v>41743</c:v>
                </c:pt>
                <c:pt idx="871">
                  <c:v>41743</c:v>
                </c:pt>
                <c:pt idx="872">
                  <c:v>41743</c:v>
                </c:pt>
                <c:pt idx="873">
                  <c:v>41743</c:v>
                </c:pt>
                <c:pt idx="874">
                  <c:v>41743</c:v>
                </c:pt>
                <c:pt idx="875">
                  <c:v>41743</c:v>
                </c:pt>
                <c:pt idx="876">
                  <c:v>41743</c:v>
                </c:pt>
                <c:pt idx="877">
                  <c:v>41743</c:v>
                </c:pt>
                <c:pt idx="878">
                  <c:v>41744</c:v>
                </c:pt>
                <c:pt idx="879">
                  <c:v>41744</c:v>
                </c:pt>
                <c:pt idx="880">
                  <c:v>41744</c:v>
                </c:pt>
                <c:pt idx="881">
                  <c:v>41744</c:v>
                </c:pt>
                <c:pt idx="882">
                  <c:v>41744</c:v>
                </c:pt>
                <c:pt idx="883">
                  <c:v>41744</c:v>
                </c:pt>
                <c:pt idx="884">
                  <c:v>41744</c:v>
                </c:pt>
                <c:pt idx="885">
                  <c:v>41744</c:v>
                </c:pt>
                <c:pt idx="886">
                  <c:v>41744</c:v>
                </c:pt>
                <c:pt idx="887">
                  <c:v>41744</c:v>
                </c:pt>
                <c:pt idx="888">
                  <c:v>41744</c:v>
                </c:pt>
                <c:pt idx="889">
                  <c:v>41744</c:v>
                </c:pt>
                <c:pt idx="890">
                  <c:v>41744</c:v>
                </c:pt>
                <c:pt idx="891">
                  <c:v>41744</c:v>
                </c:pt>
                <c:pt idx="892">
                  <c:v>41744</c:v>
                </c:pt>
                <c:pt idx="893">
                  <c:v>41744</c:v>
                </c:pt>
                <c:pt idx="894">
                  <c:v>41744</c:v>
                </c:pt>
                <c:pt idx="895">
                  <c:v>41744</c:v>
                </c:pt>
                <c:pt idx="896">
                  <c:v>41744</c:v>
                </c:pt>
                <c:pt idx="897">
                  <c:v>41744</c:v>
                </c:pt>
                <c:pt idx="898">
                  <c:v>41744</c:v>
                </c:pt>
                <c:pt idx="899">
                  <c:v>41744</c:v>
                </c:pt>
                <c:pt idx="900">
                  <c:v>41744</c:v>
                </c:pt>
                <c:pt idx="901">
                  <c:v>41744</c:v>
                </c:pt>
                <c:pt idx="902">
                  <c:v>41744</c:v>
                </c:pt>
                <c:pt idx="903">
                  <c:v>41744</c:v>
                </c:pt>
                <c:pt idx="904">
                  <c:v>41744</c:v>
                </c:pt>
                <c:pt idx="905">
                  <c:v>41744</c:v>
                </c:pt>
                <c:pt idx="906">
                  <c:v>41744</c:v>
                </c:pt>
                <c:pt idx="907">
                  <c:v>41744</c:v>
                </c:pt>
                <c:pt idx="908">
                  <c:v>41744</c:v>
                </c:pt>
                <c:pt idx="909">
                  <c:v>41744</c:v>
                </c:pt>
                <c:pt idx="910">
                  <c:v>41744</c:v>
                </c:pt>
                <c:pt idx="911">
                  <c:v>41744</c:v>
                </c:pt>
                <c:pt idx="912">
                  <c:v>41744</c:v>
                </c:pt>
                <c:pt idx="913">
                  <c:v>41744</c:v>
                </c:pt>
                <c:pt idx="914">
                  <c:v>41744</c:v>
                </c:pt>
                <c:pt idx="915">
                  <c:v>41744</c:v>
                </c:pt>
                <c:pt idx="916">
                  <c:v>41744</c:v>
                </c:pt>
                <c:pt idx="917">
                  <c:v>41744</c:v>
                </c:pt>
                <c:pt idx="918">
                  <c:v>41744</c:v>
                </c:pt>
                <c:pt idx="919">
                  <c:v>41744</c:v>
                </c:pt>
                <c:pt idx="920">
                  <c:v>41744</c:v>
                </c:pt>
                <c:pt idx="921">
                  <c:v>41744</c:v>
                </c:pt>
                <c:pt idx="922">
                  <c:v>41744</c:v>
                </c:pt>
                <c:pt idx="923">
                  <c:v>41744</c:v>
                </c:pt>
                <c:pt idx="924">
                  <c:v>41744</c:v>
                </c:pt>
                <c:pt idx="925">
                  <c:v>41744</c:v>
                </c:pt>
                <c:pt idx="926">
                  <c:v>41744</c:v>
                </c:pt>
                <c:pt idx="927">
                  <c:v>41744</c:v>
                </c:pt>
                <c:pt idx="928">
                  <c:v>41744</c:v>
                </c:pt>
                <c:pt idx="929">
                  <c:v>41745</c:v>
                </c:pt>
                <c:pt idx="930">
                  <c:v>41745</c:v>
                </c:pt>
                <c:pt idx="931">
                  <c:v>41745</c:v>
                </c:pt>
                <c:pt idx="932">
                  <c:v>41745</c:v>
                </c:pt>
                <c:pt idx="933">
                  <c:v>41745</c:v>
                </c:pt>
                <c:pt idx="934">
                  <c:v>41745</c:v>
                </c:pt>
                <c:pt idx="935">
                  <c:v>41745</c:v>
                </c:pt>
                <c:pt idx="936">
                  <c:v>41745</c:v>
                </c:pt>
                <c:pt idx="937">
                  <c:v>41745</c:v>
                </c:pt>
                <c:pt idx="938">
                  <c:v>41745</c:v>
                </c:pt>
                <c:pt idx="939">
                  <c:v>41745</c:v>
                </c:pt>
                <c:pt idx="940">
                  <c:v>41745</c:v>
                </c:pt>
                <c:pt idx="941">
                  <c:v>41745</c:v>
                </c:pt>
                <c:pt idx="942">
                  <c:v>41745</c:v>
                </c:pt>
                <c:pt idx="943">
                  <c:v>41745</c:v>
                </c:pt>
                <c:pt idx="944">
                  <c:v>41745</c:v>
                </c:pt>
                <c:pt idx="945">
                  <c:v>41745</c:v>
                </c:pt>
                <c:pt idx="946">
                  <c:v>41745</c:v>
                </c:pt>
                <c:pt idx="947">
                  <c:v>41745</c:v>
                </c:pt>
                <c:pt idx="948">
                  <c:v>41745</c:v>
                </c:pt>
                <c:pt idx="949">
                  <c:v>41745</c:v>
                </c:pt>
                <c:pt idx="950">
                  <c:v>41745</c:v>
                </c:pt>
                <c:pt idx="951">
                  <c:v>41745</c:v>
                </c:pt>
                <c:pt idx="952">
                  <c:v>41745</c:v>
                </c:pt>
                <c:pt idx="953">
                  <c:v>41745</c:v>
                </c:pt>
                <c:pt idx="954">
                  <c:v>41745</c:v>
                </c:pt>
                <c:pt idx="955">
                  <c:v>41745</c:v>
                </c:pt>
                <c:pt idx="956">
                  <c:v>41745</c:v>
                </c:pt>
                <c:pt idx="957">
                  <c:v>41745</c:v>
                </c:pt>
                <c:pt idx="958">
                  <c:v>41745</c:v>
                </c:pt>
                <c:pt idx="959">
                  <c:v>41745</c:v>
                </c:pt>
                <c:pt idx="960">
                  <c:v>41745</c:v>
                </c:pt>
                <c:pt idx="961">
                  <c:v>41745</c:v>
                </c:pt>
                <c:pt idx="962">
                  <c:v>41745</c:v>
                </c:pt>
                <c:pt idx="963">
                  <c:v>41745</c:v>
                </c:pt>
                <c:pt idx="964">
                  <c:v>41745</c:v>
                </c:pt>
                <c:pt idx="965">
                  <c:v>41745</c:v>
                </c:pt>
                <c:pt idx="966">
                  <c:v>41745</c:v>
                </c:pt>
                <c:pt idx="967">
                  <c:v>41745</c:v>
                </c:pt>
                <c:pt idx="968">
                  <c:v>41745</c:v>
                </c:pt>
                <c:pt idx="969">
                  <c:v>41745</c:v>
                </c:pt>
                <c:pt idx="970">
                  <c:v>41745</c:v>
                </c:pt>
                <c:pt idx="971">
                  <c:v>41745</c:v>
                </c:pt>
                <c:pt idx="972">
                  <c:v>41745</c:v>
                </c:pt>
                <c:pt idx="973">
                  <c:v>41745</c:v>
                </c:pt>
                <c:pt idx="974">
                  <c:v>41745</c:v>
                </c:pt>
                <c:pt idx="975">
                  <c:v>41745</c:v>
                </c:pt>
                <c:pt idx="976">
                  <c:v>41745</c:v>
                </c:pt>
                <c:pt idx="977">
                  <c:v>41745</c:v>
                </c:pt>
                <c:pt idx="978">
                  <c:v>41745</c:v>
                </c:pt>
                <c:pt idx="979">
                  <c:v>41746</c:v>
                </c:pt>
                <c:pt idx="980">
                  <c:v>41746</c:v>
                </c:pt>
                <c:pt idx="981">
                  <c:v>41746</c:v>
                </c:pt>
                <c:pt idx="982">
                  <c:v>41746</c:v>
                </c:pt>
                <c:pt idx="983">
                  <c:v>41746</c:v>
                </c:pt>
                <c:pt idx="984">
                  <c:v>41746</c:v>
                </c:pt>
                <c:pt idx="985">
                  <c:v>41746</c:v>
                </c:pt>
                <c:pt idx="986">
                  <c:v>41746</c:v>
                </c:pt>
                <c:pt idx="987">
                  <c:v>41746</c:v>
                </c:pt>
                <c:pt idx="988">
                  <c:v>41746</c:v>
                </c:pt>
                <c:pt idx="989">
                  <c:v>41746</c:v>
                </c:pt>
                <c:pt idx="990">
                  <c:v>41746</c:v>
                </c:pt>
                <c:pt idx="991">
                  <c:v>41746</c:v>
                </c:pt>
                <c:pt idx="992">
                  <c:v>41746</c:v>
                </c:pt>
                <c:pt idx="993">
                  <c:v>41746</c:v>
                </c:pt>
                <c:pt idx="994">
                  <c:v>41746</c:v>
                </c:pt>
                <c:pt idx="995">
                  <c:v>41746</c:v>
                </c:pt>
                <c:pt idx="996">
                  <c:v>41746</c:v>
                </c:pt>
                <c:pt idx="997">
                  <c:v>41746</c:v>
                </c:pt>
                <c:pt idx="998">
                  <c:v>41746</c:v>
                </c:pt>
                <c:pt idx="999">
                  <c:v>41746</c:v>
                </c:pt>
                <c:pt idx="1000">
                  <c:v>41746</c:v>
                </c:pt>
                <c:pt idx="1001">
                  <c:v>41746</c:v>
                </c:pt>
                <c:pt idx="1002">
                  <c:v>41746</c:v>
                </c:pt>
                <c:pt idx="1003">
                  <c:v>41746</c:v>
                </c:pt>
                <c:pt idx="1004">
                  <c:v>41746</c:v>
                </c:pt>
                <c:pt idx="1005">
                  <c:v>41746</c:v>
                </c:pt>
                <c:pt idx="1006">
                  <c:v>41746</c:v>
                </c:pt>
                <c:pt idx="1007">
                  <c:v>41746</c:v>
                </c:pt>
                <c:pt idx="1008">
                  <c:v>41746</c:v>
                </c:pt>
                <c:pt idx="1009">
                  <c:v>41746</c:v>
                </c:pt>
                <c:pt idx="1010">
                  <c:v>41746</c:v>
                </c:pt>
                <c:pt idx="1011">
                  <c:v>41746</c:v>
                </c:pt>
                <c:pt idx="1012">
                  <c:v>41746</c:v>
                </c:pt>
                <c:pt idx="1013">
                  <c:v>41746</c:v>
                </c:pt>
                <c:pt idx="1014">
                  <c:v>41746</c:v>
                </c:pt>
                <c:pt idx="1015">
                  <c:v>41746</c:v>
                </c:pt>
                <c:pt idx="1016">
                  <c:v>41746</c:v>
                </c:pt>
                <c:pt idx="1017">
                  <c:v>41746</c:v>
                </c:pt>
                <c:pt idx="1018">
                  <c:v>41746</c:v>
                </c:pt>
                <c:pt idx="1019">
                  <c:v>41746</c:v>
                </c:pt>
                <c:pt idx="1020">
                  <c:v>41746</c:v>
                </c:pt>
                <c:pt idx="1021">
                  <c:v>41746</c:v>
                </c:pt>
                <c:pt idx="1022">
                  <c:v>41746</c:v>
                </c:pt>
                <c:pt idx="1023">
                  <c:v>41746</c:v>
                </c:pt>
                <c:pt idx="1024">
                  <c:v>41746</c:v>
                </c:pt>
                <c:pt idx="1025">
                  <c:v>41746</c:v>
                </c:pt>
                <c:pt idx="1026">
                  <c:v>41746</c:v>
                </c:pt>
                <c:pt idx="1027">
                  <c:v>41746</c:v>
                </c:pt>
                <c:pt idx="1028">
                  <c:v>41746</c:v>
                </c:pt>
                <c:pt idx="1029">
                  <c:v>41746</c:v>
                </c:pt>
                <c:pt idx="1030">
                  <c:v>41746</c:v>
                </c:pt>
                <c:pt idx="1031">
                  <c:v>41746</c:v>
                </c:pt>
                <c:pt idx="1032">
                  <c:v>41746</c:v>
                </c:pt>
                <c:pt idx="1033">
                  <c:v>41746</c:v>
                </c:pt>
                <c:pt idx="1034">
                  <c:v>41746</c:v>
                </c:pt>
                <c:pt idx="1035">
                  <c:v>41746</c:v>
                </c:pt>
                <c:pt idx="1036">
                  <c:v>41746</c:v>
                </c:pt>
                <c:pt idx="1037">
                  <c:v>41746</c:v>
                </c:pt>
                <c:pt idx="1038">
                  <c:v>41746</c:v>
                </c:pt>
                <c:pt idx="1039">
                  <c:v>41746</c:v>
                </c:pt>
                <c:pt idx="1040">
                  <c:v>41746</c:v>
                </c:pt>
                <c:pt idx="1041">
                  <c:v>41746</c:v>
                </c:pt>
                <c:pt idx="1042">
                  <c:v>41746</c:v>
                </c:pt>
                <c:pt idx="1043">
                  <c:v>41746</c:v>
                </c:pt>
                <c:pt idx="1044">
                  <c:v>41746</c:v>
                </c:pt>
                <c:pt idx="1045">
                  <c:v>41746</c:v>
                </c:pt>
                <c:pt idx="1046">
                  <c:v>41746</c:v>
                </c:pt>
                <c:pt idx="1047">
                  <c:v>41746</c:v>
                </c:pt>
                <c:pt idx="1048">
                  <c:v>41746</c:v>
                </c:pt>
                <c:pt idx="1049">
                  <c:v>41746</c:v>
                </c:pt>
                <c:pt idx="1050">
                  <c:v>41746</c:v>
                </c:pt>
                <c:pt idx="1051">
                  <c:v>41746</c:v>
                </c:pt>
                <c:pt idx="1052">
                  <c:v>41746</c:v>
                </c:pt>
                <c:pt idx="1053">
                  <c:v>41746</c:v>
                </c:pt>
                <c:pt idx="1054">
                  <c:v>41746</c:v>
                </c:pt>
                <c:pt idx="1055">
                  <c:v>41746</c:v>
                </c:pt>
                <c:pt idx="1056">
                  <c:v>41746</c:v>
                </c:pt>
                <c:pt idx="1057">
                  <c:v>41746</c:v>
                </c:pt>
                <c:pt idx="1058">
                  <c:v>41746</c:v>
                </c:pt>
                <c:pt idx="1059">
                  <c:v>41746</c:v>
                </c:pt>
                <c:pt idx="1060">
                  <c:v>41746</c:v>
                </c:pt>
                <c:pt idx="1061">
                  <c:v>41746</c:v>
                </c:pt>
                <c:pt idx="1062">
                  <c:v>41746</c:v>
                </c:pt>
                <c:pt idx="1063">
                  <c:v>41746</c:v>
                </c:pt>
                <c:pt idx="1064">
                  <c:v>41746</c:v>
                </c:pt>
                <c:pt idx="1065">
                  <c:v>41746</c:v>
                </c:pt>
                <c:pt idx="1066">
                  <c:v>41746</c:v>
                </c:pt>
                <c:pt idx="1067">
                  <c:v>41746</c:v>
                </c:pt>
                <c:pt idx="1068">
                  <c:v>41746</c:v>
                </c:pt>
                <c:pt idx="1069">
                  <c:v>41746</c:v>
                </c:pt>
                <c:pt idx="1070">
                  <c:v>41746</c:v>
                </c:pt>
                <c:pt idx="1071">
                  <c:v>41746</c:v>
                </c:pt>
                <c:pt idx="1072">
                  <c:v>41746</c:v>
                </c:pt>
                <c:pt idx="1073">
                  <c:v>41746</c:v>
                </c:pt>
                <c:pt idx="1074">
                  <c:v>41746</c:v>
                </c:pt>
                <c:pt idx="1075">
                  <c:v>41746</c:v>
                </c:pt>
                <c:pt idx="1076">
                  <c:v>41746</c:v>
                </c:pt>
                <c:pt idx="1077">
                  <c:v>41746</c:v>
                </c:pt>
                <c:pt idx="1078">
                  <c:v>41746</c:v>
                </c:pt>
                <c:pt idx="1079">
                  <c:v>41746</c:v>
                </c:pt>
                <c:pt idx="1080">
                  <c:v>41746</c:v>
                </c:pt>
                <c:pt idx="1081">
                  <c:v>41746</c:v>
                </c:pt>
                <c:pt idx="1082">
                  <c:v>41746</c:v>
                </c:pt>
                <c:pt idx="1083">
                  <c:v>41746</c:v>
                </c:pt>
                <c:pt idx="1084">
                  <c:v>41746</c:v>
                </c:pt>
                <c:pt idx="1085">
                  <c:v>41746</c:v>
                </c:pt>
                <c:pt idx="1086">
                  <c:v>41746</c:v>
                </c:pt>
                <c:pt idx="1087">
                  <c:v>41746</c:v>
                </c:pt>
                <c:pt idx="1088">
                  <c:v>41746</c:v>
                </c:pt>
                <c:pt idx="1089">
                  <c:v>41746</c:v>
                </c:pt>
                <c:pt idx="1090">
                  <c:v>41746</c:v>
                </c:pt>
                <c:pt idx="1091">
                  <c:v>41746</c:v>
                </c:pt>
                <c:pt idx="1092">
                  <c:v>41746</c:v>
                </c:pt>
                <c:pt idx="1093">
                  <c:v>41746</c:v>
                </c:pt>
                <c:pt idx="1094">
                  <c:v>41746</c:v>
                </c:pt>
                <c:pt idx="1095">
                  <c:v>41746</c:v>
                </c:pt>
                <c:pt idx="1096">
                  <c:v>41746</c:v>
                </c:pt>
                <c:pt idx="1097">
                  <c:v>41746</c:v>
                </c:pt>
                <c:pt idx="1098">
                  <c:v>41746</c:v>
                </c:pt>
                <c:pt idx="1099">
                  <c:v>41746</c:v>
                </c:pt>
                <c:pt idx="1100">
                  <c:v>41746</c:v>
                </c:pt>
                <c:pt idx="1101">
                  <c:v>41746</c:v>
                </c:pt>
                <c:pt idx="1102">
                  <c:v>41746</c:v>
                </c:pt>
                <c:pt idx="1103">
                  <c:v>41746</c:v>
                </c:pt>
                <c:pt idx="1104">
                  <c:v>41746</c:v>
                </c:pt>
                <c:pt idx="1105">
                  <c:v>41746</c:v>
                </c:pt>
                <c:pt idx="1106">
                  <c:v>41746</c:v>
                </c:pt>
                <c:pt idx="1107">
                  <c:v>41746</c:v>
                </c:pt>
                <c:pt idx="1108">
                  <c:v>41746</c:v>
                </c:pt>
                <c:pt idx="1109">
                  <c:v>41746</c:v>
                </c:pt>
                <c:pt idx="1110">
                  <c:v>41746</c:v>
                </c:pt>
                <c:pt idx="1111">
                  <c:v>41747</c:v>
                </c:pt>
                <c:pt idx="1112">
                  <c:v>41747</c:v>
                </c:pt>
                <c:pt idx="1113">
                  <c:v>41747</c:v>
                </c:pt>
                <c:pt idx="1114">
                  <c:v>41747</c:v>
                </c:pt>
                <c:pt idx="1115">
                  <c:v>41747</c:v>
                </c:pt>
                <c:pt idx="1116">
                  <c:v>41747</c:v>
                </c:pt>
                <c:pt idx="1117">
                  <c:v>41747</c:v>
                </c:pt>
                <c:pt idx="1118">
                  <c:v>41747</c:v>
                </c:pt>
                <c:pt idx="1119">
                  <c:v>41747</c:v>
                </c:pt>
                <c:pt idx="1120">
                  <c:v>41747</c:v>
                </c:pt>
                <c:pt idx="1121">
                  <c:v>41747</c:v>
                </c:pt>
                <c:pt idx="1122">
                  <c:v>41747</c:v>
                </c:pt>
                <c:pt idx="1123">
                  <c:v>41747</c:v>
                </c:pt>
                <c:pt idx="1124">
                  <c:v>41747</c:v>
                </c:pt>
                <c:pt idx="1125">
                  <c:v>41747</c:v>
                </c:pt>
                <c:pt idx="1126">
                  <c:v>41747</c:v>
                </c:pt>
                <c:pt idx="1127">
                  <c:v>41747</c:v>
                </c:pt>
                <c:pt idx="1128">
                  <c:v>41747</c:v>
                </c:pt>
                <c:pt idx="1129">
                  <c:v>41747</c:v>
                </c:pt>
                <c:pt idx="1130">
                  <c:v>41747</c:v>
                </c:pt>
                <c:pt idx="1131">
                  <c:v>41747</c:v>
                </c:pt>
                <c:pt idx="1132">
                  <c:v>41747</c:v>
                </c:pt>
                <c:pt idx="1133">
                  <c:v>41747</c:v>
                </c:pt>
                <c:pt idx="1134">
                  <c:v>41747</c:v>
                </c:pt>
                <c:pt idx="1135">
                  <c:v>41747</c:v>
                </c:pt>
                <c:pt idx="1136">
                  <c:v>41747</c:v>
                </c:pt>
                <c:pt idx="1137">
                  <c:v>41747</c:v>
                </c:pt>
                <c:pt idx="1138">
                  <c:v>41747</c:v>
                </c:pt>
                <c:pt idx="1139">
                  <c:v>41747</c:v>
                </c:pt>
                <c:pt idx="1140">
                  <c:v>41747</c:v>
                </c:pt>
                <c:pt idx="1141">
                  <c:v>41747</c:v>
                </c:pt>
                <c:pt idx="1142">
                  <c:v>41747</c:v>
                </c:pt>
                <c:pt idx="1143">
                  <c:v>41747</c:v>
                </c:pt>
                <c:pt idx="1144">
                  <c:v>41747</c:v>
                </c:pt>
                <c:pt idx="1145">
                  <c:v>41747</c:v>
                </c:pt>
                <c:pt idx="1146">
                  <c:v>41747</c:v>
                </c:pt>
                <c:pt idx="1147">
                  <c:v>41747</c:v>
                </c:pt>
                <c:pt idx="1148">
                  <c:v>41747</c:v>
                </c:pt>
                <c:pt idx="1149">
                  <c:v>41747</c:v>
                </c:pt>
                <c:pt idx="1150">
                  <c:v>41747</c:v>
                </c:pt>
                <c:pt idx="1151">
                  <c:v>41747</c:v>
                </c:pt>
                <c:pt idx="1152">
                  <c:v>41747</c:v>
                </c:pt>
                <c:pt idx="1153">
                  <c:v>41747</c:v>
                </c:pt>
                <c:pt idx="1154">
                  <c:v>41747</c:v>
                </c:pt>
                <c:pt idx="1155">
                  <c:v>41747</c:v>
                </c:pt>
                <c:pt idx="1156">
                  <c:v>41747</c:v>
                </c:pt>
                <c:pt idx="1157">
                  <c:v>41747</c:v>
                </c:pt>
                <c:pt idx="1158">
                  <c:v>41747</c:v>
                </c:pt>
                <c:pt idx="1159">
                  <c:v>41747</c:v>
                </c:pt>
                <c:pt idx="1160">
                  <c:v>41747</c:v>
                </c:pt>
                <c:pt idx="1161">
                  <c:v>41748</c:v>
                </c:pt>
                <c:pt idx="1162">
                  <c:v>41748</c:v>
                </c:pt>
                <c:pt idx="1163">
                  <c:v>41748</c:v>
                </c:pt>
                <c:pt idx="1164">
                  <c:v>41748</c:v>
                </c:pt>
                <c:pt idx="1165">
                  <c:v>41748</c:v>
                </c:pt>
                <c:pt idx="1166">
                  <c:v>41748</c:v>
                </c:pt>
                <c:pt idx="1167">
                  <c:v>41748</c:v>
                </c:pt>
                <c:pt idx="1168">
                  <c:v>41748</c:v>
                </c:pt>
                <c:pt idx="1169">
                  <c:v>41748</c:v>
                </c:pt>
                <c:pt idx="1170">
                  <c:v>41748</c:v>
                </c:pt>
                <c:pt idx="1171">
                  <c:v>41748</c:v>
                </c:pt>
                <c:pt idx="1172">
                  <c:v>41748</c:v>
                </c:pt>
                <c:pt idx="1173">
                  <c:v>41748</c:v>
                </c:pt>
                <c:pt idx="1174">
                  <c:v>41748</c:v>
                </c:pt>
                <c:pt idx="1175">
                  <c:v>41748</c:v>
                </c:pt>
                <c:pt idx="1176">
                  <c:v>41748</c:v>
                </c:pt>
                <c:pt idx="1177">
                  <c:v>41748</c:v>
                </c:pt>
                <c:pt idx="1178">
                  <c:v>41748</c:v>
                </c:pt>
                <c:pt idx="1179">
                  <c:v>41748</c:v>
                </c:pt>
                <c:pt idx="1180">
                  <c:v>41748</c:v>
                </c:pt>
                <c:pt idx="1181">
                  <c:v>41748</c:v>
                </c:pt>
                <c:pt idx="1182">
                  <c:v>41748</c:v>
                </c:pt>
                <c:pt idx="1183">
                  <c:v>41748</c:v>
                </c:pt>
                <c:pt idx="1184">
                  <c:v>41748</c:v>
                </c:pt>
                <c:pt idx="1185">
                  <c:v>41748</c:v>
                </c:pt>
                <c:pt idx="1186">
                  <c:v>41748</c:v>
                </c:pt>
                <c:pt idx="1187">
                  <c:v>41748</c:v>
                </c:pt>
                <c:pt idx="1188">
                  <c:v>41748</c:v>
                </c:pt>
                <c:pt idx="1189">
                  <c:v>41748</c:v>
                </c:pt>
                <c:pt idx="1190">
                  <c:v>41748</c:v>
                </c:pt>
                <c:pt idx="1191">
                  <c:v>41748</c:v>
                </c:pt>
                <c:pt idx="1192">
                  <c:v>41748</c:v>
                </c:pt>
                <c:pt idx="1193">
                  <c:v>41748</c:v>
                </c:pt>
                <c:pt idx="1194">
                  <c:v>41748</c:v>
                </c:pt>
                <c:pt idx="1195">
                  <c:v>41748</c:v>
                </c:pt>
                <c:pt idx="1196">
                  <c:v>41748</c:v>
                </c:pt>
                <c:pt idx="1197">
                  <c:v>41748</c:v>
                </c:pt>
                <c:pt idx="1198">
                  <c:v>41748</c:v>
                </c:pt>
                <c:pt idx="1199">
                  <c:v>41748</c:v>
                </c:pt>
                <c:pt idx="1200">
                  <c:v>41748</c:v>
                </c:pt>
                <c:pt idx="1201">
                  <c:v>41748</c:v>
                </c:pt>
                <c:pt idx="1202">
                  <c:v>41748</c:v>
                </c:pt>
                <c:pt idx="1203">
                  <c:v>41748</c:v>
                </c:pt>
                <c:pt idx="1204">
                  <c:v>41748</c:v>
                </c:pt>
                <c:pt idx="1205">
                  <c:v>41748</c:v>
                </c:pt>
                <c:pt idx="1206">
                  <c:v>41748</c:v>
                </c:pt>
                <c:pt idx="1207">
                  <c:v>41748</c:v>
                </c:pt>
                <c:pt idx="1208">
                  <c:v>41748</c:v>
                </c:pt>
                <c:pt idx="1209">
                  <c:v>41748</c:v>
                </c:pt>
                <c:pt idx="1210">
                  <c:v>41748</c:v>
                </c:pt>
                <c:pt idx="1211">
                  <c:v>41749</c:v>
                </c:pt>
                <c:pt idx="1212">
                  <c:v>41749</c:v>
                </c:pt>
                <c:pt idx="1213">
                  <c:v>41749</c:v>
                </c:pt>
                <c:pt idx="1214">
                  <c:v>41749</c:v>
                </c:pt>
                <c:pt idx="1215">
                  <c:v>41749</c:v>
                </c:pt>
                <c:pt idx="1216">
                  <c:v>41749</c:v>
                </c:pt>
                <c:pt idx="1217">
                  <c:v>41749</c:v>
                </c:pt>
                <c:pt idx="1218">
                  <c:v>41749</c:v>
                </c:pt>
                <c:pt idx="1219">
                  <c:v>41749</c:v>
                </c:pt>
                <c:pt idx="1220">
                  <c:v>41749</c:v>
                </c:pt>
                <c:pt idx="1221">
                  <c:v>41749</c:v>
                </c:pt>
                <c:pt idx="1222">
                  <c:v>41749</c:v>
                </c:pt>
                <c:pt idx="1223">
                  <c:v>41749</c:v>
                </c:pt>
                <c:pt idx="1224">
                  <c:v>41749</c:v>
                </c:pt>
                <c:pt idx="1225">
                  <c:v>41749</c:v>
                </c:pt>
                <c:pt idx="1226">
                  <c:v>41749</c:v>
                </c:pt>
                <c:pt idx="1227">
                  <c:v>41749</c:v>
                </c:pt>
                <c:pt idx="1228">
                  <c:v>41749</c:v>
                </c:pt>
                <c:pt idx="1229">
                  <c:v>41749</c:v>
                </c:pt>
                <c:pt idx="1230">
                  <c:v>41749</c:v>
                </c:pt>
                <c:pt idx="1231">
                  <c:v>41749</c:v>
                </c:pt>
                <c:pt idx="1232">
                  <c:v>41749</c:v>
                </c:pt>
                <c:pt idx="1233">
                  <c:v>41749</c:v>
                </c:pt>
                <c:pt idx="1234">
                  <c:v>41749</c:v>
                </c:pt>
                <c:pt idx="1235">
                  <c:v>41749</c:v>
                </c:pt>
                <c:pt idx="1236">
                  <c:v>41749</c:v>
                </c:pt>
                <c:pt idx="1237">
                  <c:v>41749</c:v>
                </c:pt>
                <c:pt idx="1238">
                  <c:v>41749</c:v>
                </c:pt>
                <c:pt idx="1239">
                  <c:v>41749</c:v>
                </c:pt>
                <c:pt idx="1240">
                  <c:v>41749</c:v>
                </c:pt>
                <c:pt idx="1241">
                  <c:v>41749</c:v>
                </c:pt>
                <c:pt idx="1242">
                  <c:v>41749</c:v>
                </c:pt>
                <c:pt idx="1243">
                  <c:v>41749</c:v>
                </c:pt>
                <c:pt idx="1244">
                  <c:v>41749</c:v>
                </c:pt>
                <c:pt idx="1245">
                  <c:v>41749</c:v>
                </c:pt>
                <c:pt idx="1246">
                  <c:v>41749</c:v>
                </c:pt>
                <c:pt idx="1247">
                  <c:v>41749</c:v>
                </c:pt>
                <c:pt idx="1248">
                  <c:v>41749</c:v>
                </c:pt>
                <c:pt idx="1249">
                  <c:v>41749</c:v>
                </c:pt>
                <c:pt idx="1250">
                  <c:v>41749</c:v>
                </c:pt>
                <c:pt idx="1251">
                  <c:v>41749</c:v>
                </c:pt>
                <c:pt idx="1252">
                  <c:v>41749</c:v>
                </c:pt>
                <c:pt idx="1253">
                  <c:v>41749</c:v>
                </c:pt>
                <c:pt idx="1254">
                  <c:v>41749</c:v>
                </c:pt>
                <c:pt idx="1255">
                  <c:v>41749</c:v>
                </c:pt>
                <c:pt idx="1256">
                  <c:v>41749</c:v>
                </c:pt>
                <c:pt idx="1257">
                  <c:v>41749</c:v>
                </c:pt>
                <c:pt idx="1258">
                  <c:v>41749</c:v>
                </c:pt>
                <c:pt idx="1259">
                  <c:v>41749</c:v>
                </c:pt>
                <c:pt idx="1260">
                  <c:v>41749</c:v>
                </c:pt>
                <c:pt idx="1261">
                  <c:v>41749</c:v>
                </c:pt>
                <c:pt idx="1262">
                  <c:v>41750</c:v>
                </c:pt>
                <c:pt idx="1263">
                  <c:v>41750</c:v>
                </c:pt>
                <c:pt idx="1264">
                  <c:v>41750</c:v>
                </c:pt>
                <c:pt idx="1265">
                  <c:v>41750</c:v>
                </c:pt>
                <c:pt idx="1266">
                  <c:v>41750</c:v>
                </c:pt>
                <c:pt idx="1267">
                  <c:v>41750</c:v>
                </c:pt>
                <c:pt idx="1268">
                  <c:v>41750</c:v>
                </c:pt>
                <c:pt idx="1269">
                  <c:v>41750</c:v>
                </c:pt>
                <c:pt idx="1270">
                  <c:v>41750</c:v>
                </c:pt>
                <c:pt idx="1271">
                  <c:v>41750</c:v>
                </c:pt>
                <c:pt idx="1272">
                  <c:v>41750</c:v>
                </c:pt>
                <c:pt idx="1273">
                  <c:v>41750</c:v>
                </c:pt>
                <c:pt idx="1274">
                  <c:v>41750</c:v>
                </c:pt>
                <c:pt idx="1275">
                  <c:v>41750</c:v>
                </c:pt>
                <c:pt idx="1276">
                  <c:v>41750</c:v>
                </c:pt>
                <c:pt idx="1277">
                  <c:v>41750</c:v>
                </c:pt>
                <c:pt idx="1278">
                  <c:v>41750</c:v>
                </c:pt>
                <c:pt idx="1279">
                  <c:v>41750</c:v>
                </c:pt>
                <c:pt idx="1280">
                  <c:v>41750</c:v>
                </c:pt>
                <c:pt idx="1281">
                  <c:v>41750</c:v>
                </c:pt>
                <c:pt idx="1282">
                  <c:v>41750</c:v>
                </c:pt>
                <c:pt idx="1283">
                  <c:v>41750</c:v>
                </c:pt>
                <c:pt idx="1284">
                  <c:v>41750</c:v>
                </c:pt>
                <c:pt idx="1285">
                  <c:v>41750</c:v>
                </c:pt>
                <c:pt idx="1286">
                  <c:v>41750</c:v>
                </c:pt>
                <c:pt idx="1287">
                  <c:v>41750</c:v>
                </c:pt>
                <c:pt idx="1288">
                  <c:v>41750</c:v>
                </c:pt>
                <c:pt idx="1289">
                  <c:v>41750</c:v>
                </c:pt>
                <c:pt idx="1290">
                  <c:v>41750</c:v>
                </c:pt>
                <c:pt idx="1291">
                  <c:v>41750</c:v>
                </c:pt>
                <c:pt idx="1292">
                  <c:v>41750</c:v>
                </c:pt>
                <c:pt idx="1293">
                  <c:v>41750</c:v>
                </c:pt>
                <c:pt idx="1294">
                  <c:v>41750</c:v>
                </c:pt>
                <c:pt idx="1295">
                  <c:v>41750</c:v>
                </c:pt>
                <c:pt idx="1296">
                  <c:v>41750</c:v>
                </c:pt>
                <c:pt idx="1297">
                  <c:v>41750</c:v>
                </c:pt>
                <c:pt idx="1298">
                  <c:v>41750</c:v>
                </c:pt>
                <c:pt idx="1299">
                  <c:v>41750</c:v>
                </c:pt>
                <c:pt idx="1300">
                  <c:v>41750</c:v>
                </c:pt>
                <c:pt idx="1301">
                  <c:v>41750</c:v>
                </c:pt>
                <c:pt idx="1302">
                  <c:v>41750</c:v>
                </c:pt>
                <c:pt idx="1303">
                  <c:v>41750</c:v>
                </c:pt>
                <c:pt idx="1304">
                  <c:v>41750</c:v>
                </c:pt>
                <c:pt idx="1305">
                  <c:v>41750</c:v>
                </c:pt>
                <c:pt idx="1306">
                  <c:v>41750</c:v>
                </c:pt>
                <c:pt idx="1307">
                  <c:v>41750</c:v>
                </c:pt>
                <c:pt idx="1308">
                  <c:v>41750</c:v>
                </c:pt>
                <c:pt idx="1309">
                  <c:v>41750</c:v>
                </c:pt>
                <c:pt idx="1310">
                  <c:v>41750</c:v>
                </c:pt>
                <c:pt idx="1311">
                  <c:v>41750</c:v>
                </c:pt>
                <c:pt idx="1312">
                  <c:v>41750</c:v>
                </c:pt>
                <c:pt idx="1313">
                  <c:v>41750</c:v>
                </c:pt>
                <c:pt idx="1314">
                  <c:v>41750</c:v>
                </c:pt>
                <c:pt idx="1315">
                  <c:v>41750</c:v>
                </c:pt>
                <c:pt idx="1316">
                  <c:v>41750</c:v>
                </c:pt>
                <c:pt idx="1317">
                  <c:v>41750</c:v>
                </c:pt>
                <c:pt idx="1318">
                  <c:v>41750</c:v>
                </c:pt>
                <c:pt idx="1319">
                  <c:v>41750</c:v>
                </c:pt>
                <c:pt idx="1320">
                  <c:v>41750</c:v>
                </c:pt>
                <c:pt idx="1321">
                  <c:v>41750</c:v>
                </c:pt>
                <c:pt idx="1322">
                  <c:v>41750</c:v>
                </c:pt>
                <c:pt idx="1323">
                  <c:v>41750</c:v>
                </c:pt>
                <c:pt idx="1324">
                  <c:v>41750</c:v>
                </c:pt>
                <c:pt idx="1325">
                  <c:v>41750</c:v>
                </c:pt>
                <c:pt idx="1326">
                  <c:v>41750</c:v>
                </c:pt>
                <c:pt idx="1327">
                  <c:v>41750</c:v>
                </c:pt>
                <c:pt idx="1328">
                  <c:v>41750</c:v>
                </c:pt>
                <c:pt idx="1329">
                  <c:v>41750</c:v>
                </c:pt>
                <c:pt idx="1330">
                  <c:v>41750</c:v>
                </c:pt>
                <c:pt idx="1331">
                  <c:v>41750</c:v>
                </c:pt>
                <c:pt idx="1332">
                  <c:v>41750</c:v>
                </c:pt>
                <c:pt idx="1333">
                  <c:v>41750</c:v>
                </c:pt>
                <c:pt idx="1334">
                  <c:v>41750</c:v>
                </c:pt>
                <c:pt idx="1335">
                  <c:v>41750</c:v>
                </c:pt>
                <c:pt idx="1336">
                  <c:v>41750</c:v>
                </c:pt>
                <c:pt idx="1337">
                  <c:v>41750</c:v>
                </c:pt>
                <c:pt idx="1338">
                  <c:v>41750</c:v>
                </c:pt>
                <c:pt idx="1339">
                  <c:v>41750</c:v>
                </c:pt>
                <c:pt idx="1340">
                  <c:v>41750</c:v>
                </c:pt>
                <c:pt idx="1341">
                  <c:v>41750</c:v>
                </c:pt>
                <c:pt idx="1342">
                  <c:v>41750</c:v>
                </c:pt>
                <c:pt idx="1343">
                  <c:v>41750</c:v>
                </c:pt>
                <c:pt idx="1344">
                  <c:v>41750</c:v>
                </c:pt>
                <c:pt idx="1345">
                  <c:v>41750</c:v>
                </c:pt>
                <c:pt idx="1346">
                  <c:v>41750</c:v>
                </c:pt>
                <c:pt idx="1347">
                  <c:v>41750</c:v>
                </c:pt>
                <c:pt idx="1348">
                  <c:v>41750</c:v>
                </c:pt>
                <c:pt idx="1349">
                  <c:v>41750</c:v>
                </c:pt>
                <c:pt idx="1350">
                  <c:v>41750</c:v>
                </c:pt>
                <c:pt idx="1351">
                  <c:v>41750</c:v>
                </c:pt>
                <c:pt idx="1352">
                  <c:v>41750</c:v>
                </c:pt>
                <c:pt idx="1353">
                  <c:v>41750</c:v>
                </c:pt>
                <c:pt idx="1354">
                  <c:v>41750</c:v>
                </c:pt>
                <c:pt idx="1355">
                  <c:v>41750</c:v>
                </c:pt>
                <c:pt idx="1356">
                  <c:v>41750</c:v>
                </c:pt>
                <c:pt idx="1357">
                  <c:v>41750</c:v>
                </c:pt>
                <c:pt idx="1358">
                  <c:v>41750</c:v>
                </c:pt>
                <c:pt idx="1359">
                  <c:v>41750</c:v>
                </c:pt>
                <c:pt idx="1360">
                  <c:v>41750</c:v>
                </c:pt>
                <c:pt idx="1361">
                  <c:v>41750</c:v>
                </c:pt>
                <c:pt idx="1362">
                  <c:v>41750</c:v>
                </c:pt>
                <c:pt idx="1363">
                  <c:v>41751</c:v>
                </c:pt>
                <c:pt idx="1364">
                  <c:v>41751</c:v>
                </c:pt>
                <c:pt idx="1365">
                  <c:v>41751</c:v>
                </c:pt>
                <c:pt idx="1366">
                  <c:v>41751</c:v>
                </c:pt>
                <c:pt idx="1367">
                  <c:v>41751</c:v>
                </c:pt>
                <c:pt idx="1368">
                  <c:v>41751</c:v>
                </c:pt>
                <c:pt idx="1369">
                  <c:v>41751</c:v>
                </c:pt>
                <c:pt idx="1370">
                  <c:v>41751</c:v>
                </c:pt>
                <c:pt idx="1371">
                  <c:v>41751</c:v>
                </c:pt>
                <c:pt idx="1372">
                  <c:v>41751</c:v>
                </c:pt>
                <c:pt idx="1373">
                  <c:v>41751</c:v>
                </c:pt>
                <c:pt idx="1374">
                  <c:v>41751</c:v>
                </c:pt>
                <c:pt idx="1375">
                  <c:v>41751</c:v>
                </c:pt>
                <c:pt idx="1376">
                  <c:v>41751</c:v>
                </c:pt>
                <c:pt idx="1377">
                  <c:v>41751</c:v>
                </c:pt>
                <c:pt idx="1378">
                  <c:v>41751</c:v>
                </c:pt>
                <c:pt idx="1379">
                  <c:v>41751</c:v>
                </c:pt>
                <c:pt idx="1380">
                  <c:v>41751</c:v>
                </c:pt>
                <c:pt idx="1381">
                  <c:v>41751</c:v>
                </c:pt>
                <c:pt idx="1382">
                  <c:v>41751</c:v>
                </c:pt>
                <c:pt idx="1383">
                  <c:v>41751</c:v>
                </c:pt>
                <c:pt idx="1384">
                  <c:v>41751</c:v>
                </c:pt>
                <c:pt idx="1385">
                  <c:v>41751</c:v>
                </c:pt>
                <c:pt idx="1386">
                  <c:v>41751</c:v>
                </c:pt>
                <c:pt idx="1387">
                  <c:v>41751</c:v>
                </c:pt>
                <c:pt idx="1388">
                  <c:v>41751</c:v>
                </c:pt>
                <c:pt idx="1389">
                  <c:v>41751</c:v>
                </c:pt>
                <c:pt idx="1390">
                  <c:v>41751</c:v>
                </c:pt>
                <c:pt idx="1391">
                  <c:v>41751</c:v>
                </c:pt>
                <c:pt idx="1392">
                  <c:v>41751</c:v>
                </c:pt>
                <c:pt idx="1393">
                  <c:v>41751</c:v>
                </c:pt>
                <c:pt idx="1394">
                  <c:v>41751</c:v>
                </c:pt>
                <c:pt idx="1395">
                  <c:v>41751</c:v>
                </c:pt>
                <c:pt idx="1396">
                  <c:v>41751</c:v>
                </c:pt>
                <c:pt idx="1397">
                  <c:v>41751</c:v>
                </c:pt>
                <c:pt idx="1398">
                  <c:v>41751</c:v>
                </c:pt>
                <c:pt idx="1399">
                  <c:v>41751</c:v>
                </c:pt>
                <c:pt idx="1400">
                  <c:v>41751</c:v>
                </c:pt>
                <c:pt idx="1401">
                  <c:v>41751</c:v>
                </c:pt>
                <c:pt idx="1402">
                  <c:v>41751</c:v>
                </c:pt>
                <c:pt idx="1403">
                  <c:v>41751</c:v>
                </c:pt>
                <c:pt idx="1404">
                  <c:v>41751</c:v>
                </c:pt>
                <c:pt idx="1405">
                  <c:v>41751</c:v>
                </c:pt>
                <c:pt idx="1406">
                  <c:v>41751</c:v>
                </c:pt>
                <c:pt idx="1407">
                  <c:v>41751</c:v>
                </c:pt>
                <c:pt idx="1408">
                  <c:v>41751</c:v>
                </c:pt>
                <c:pt idx="1409">
                  <c:v>41751</c:v>
                </c:pt>
                <c:pt idx="1410">
                  <c:v>41751</c:v>
                </c:pt>
                <c:pt idx="1411">
                  <c:v>41751</c:v>
                </c:pt>
                <c:pt idx="1412">
                  <c:v>41751</c:v>
                </c:pt>
                <c:pt idx="1413">
                  <c:v>41752</c:v>
                </c:pt>
                <c:pt idx="1414">
                  <c:v>41752</c:v>
                </c:pt>
                <c:pt idx="1415">
                  <c:v>41752</c:v>
                </c:pt>
                <c:pt idx="1416">
                  <c:v>41752</c:v>
                </c:pt>
                <c:pt idx="1417">
                  <c:v>41752</c:v>
                </c:pt>
                <c:pt idx="1418">
                  <c:v>41752</c:v>
                </c:pt>
                <c:pt idx="1419">
                  <c:v>41752</c:v>
                </c:pt>
                <c:pt idx="1420">
                  <c:v>41752</c:v>
                </c:pt>
                <c:pt idx="1421">
                  <c:v>41752</c:v>
                </c:pt>
                <c:pt idx="1422">
                  <c:v>41752</c:v>
                </c:pt>
                <c:pt idx="1423">
                  <c:v>41752</c:v>
                </c:pt>
                <c:pt idx="1424">
                  <c:v>41752</c:v>
                </c:pt>
                <c:pt idx="1425">
                  <c:v>41752</c:v>
                </c:pt>
                <c:pt idx="1426">
                  <c:v>41752</c:v>
                </c:pt>
                <c:pt idx="1427">
                  <c:v>41752</c:v>
                </c:pt>
                <c:pt idx="1428">
                  <c:v>41752</c:v>
                </c:pt>
                <c:pt idx="1429">
                  <c:v>41752</c:v>
                </c:pt>
                <c:pt idx="1430">
                  <c:v>41752</c:v>
                </c:pt>
                <c:pt idx="1431">
                  <c:v>41752</c:v>
                </c:pt>
                <c:pt idx="1432">
                  <c:v>41752</c:v>
                </c:pt>
                <c:pt idx="1433">
                  <c:v>41752</c:v>
                </c:pt>
                <c:pt idx="1434">
                  <c:v>41752</c:v>
                </c:pt>
                <c:pt idx="1435">
                  <c:v>41752</c:v>
                </c:pt>
                <c:pt idx="1436">
                  <c:v>41752</c:v>
                </c:pt>
                <c:pt idx="1437">
                  <c:v>41752</c:v>
                </c:pt>
                <c:pt idx="1438">
                  <c:v>41752</c:v>
                </c:pt>
                <c:pt idx="1439">
                  <c:v>41752</c:v>
                </c:pt>
                <c:pt idx="1440">
                  <c:v>41752</c:v>
                </c:pt>
                <c:pt idx="1441">
                  <c:v>41752</c:v>
                </c:pt>
                <c:pt idx="1442">
                  <c:v>41752</c:v>
                </c:pt>
                <c:pt idx="1443">
                  <c:v>41752</c:v>
                </c:pt>
                <c:pt idx="1444">
                  <c:v>41752</c:v>
                </c:pt>
                <c:pt idx="1445">
                  <c:v>41752</c:v>
                </c:pt>
                <c:pt idx="1446">
                  <c:v>41752</c:v>
                </c:pt>
                <c:pt idx="1447">
                  <c:v>41752</c:v>
                </c:pt>
                <c:pt idx="1448">
                  <c:v>41752</c:v>
                </c:pt>
                <c:pt idx="1449">
                  <c:v>41752</c:v>
                </c:pt>
                <c:pt idx="1450">
                  <c:v>41752</c:v>
                </c:pt>
                <c:pt idx="1451">
                  <c:v>41752</c:v>
                </c:pt>
                <c:pt idx="1452">
                  <c:v>41752</c:v>
                </c:pt>
                <c:pt idx="1453">
                  <c:v>41752</c:v>
                </c:pt>
                <c:pt idx="1454">
                  <c:v>41752</c:v>
                </c:pt>
                <c:pt idx="1455">
                  <c:v>41752</c:v>
                </c:pt>
                <c:pt idx="1456">
                  <c:v>41752</c:v>
                </c:pt>
                <c:pt idx="1457">
                  <c:v>41752</c:v>
                </c:pt>
                <c:pt idx="1458">
                  <c:v>41752</c:v>
                </c:pt>
                <c:pt idx="1459">
                  <c:v>41752</c:v>
                </c:pt>
                <c:pt idx="1460">
                  <c:v>41752</c:v>
                </c:pt>
                <c:pt idx="1461">
                  <c:v>41752</c:v>
                </c:pt>
                <c:pt idx="1462">
                  <c:v>41752</c:v>
                </c:pt>
                <c:pt idx="1463">
                  <c:v>41753</c:v>
                </c:pt>
                <c:pt idx="1464">
                  <c:v>41753</c:v>
                </c:pt>
                <c:pt idx="1465">
                  <c:v>41753</c:v>
                </c:pt>
                <c:pt idx="1466">
                  <c:v>41753</c:v>
                </c:pt>
                <c:pt idx="1467">
                  <c:v>41753</c:v>
                </c:pt>
                <c:pt idx="1468">
                  <c:v>41753</c:v>
                </c:pt>
                <c:pt idx="1469">
                  <c:v>41753</c:v>
                </c:pt>
                <c:pt idx="1470">
                  <c:v>41753</c:v>
                </c:pt>
                <c:pt idx="1471">
                  <c:v>41753</c:v>
                </c:pt>
                <c:pt idx="1472">
                  <c:v>41753</c:v>
                </c:pt>
                <c:pt idx="1473">
                  <c:v>41753</c:v>
                </c:pt>
                <c:pt idx="1474">
                  <c:v>41753</c:v>
                </c:pt>
                <c:pt idx="1475">
                  <c:v>41753</c:v>
                </c:pt>
                <c:pt idx="1476">
                  <c:v>41753</c:v>
                </c:pt>
                <c:pt idx="1477">
                  <c:v>41753</c:v>
                </c:pt>
                <c:pt idx="1478">
                  <c:v>41753</c:v>
                </c:pt>
                <c:pt idx="1479">
                  <c:v>41753</c:v>
                </c:pt>
                <c:pt idx="1480">
                  <c:v>41753</c:v>
                </c:pt>
                <c:pt idx="1481">
                  <c:v>41753</c:v>
                </c:pt>
                <c:pt idx="1482">
                  <c:v>41753</c:v>
                </c:pt>
                <c:pt idx="1483">
                  <c:v>41753</c:v>
                </c:pt>
                <c:pt idx="1484">
                  <c:v>41753</c:v>
                </c:pt>
                <c:pt idx="1485">
                  <c:v>41753</c:v>
                </c:pt>
                <c:pt idx="1486">
                  <c:v>41753</c:v>
                </c:pt>
                <c:pt idx="1487">
                  <c:v>41753</c:v>
                </c:pt>
                <c:pt idx="1488">
                  <c:v>41753</c:v>
                </c:pt>
                <c:pt idx="1489">
                  <c:v>41753</c:v>
                </c:pt>
                <c:pt idx="1490">
                  <c:v>41753</c:v>
                </c:pt>
                <c:pt idx="1491">
                  <c:v>41753</c:v>
                </c:pt>
                <c:pt idx="1492">
                  <c:v>41753</c:v>
                </c:pt>
                <c:pt idx="1493">
                  <c:v>41753</c:v>
                </c:pt>
                <c:pt idx="1494">
                  <c:v>41753</c:v>
                </c:pt>
                <c:pt idx="1495">
                  <c:v>41753</c:v>
                </c:pt>
                <c:pt idx="1496">
                  <c:v>41753</c:v>
                </c:pt>
                <c:pt idx="1497">
                  <c:v>41753</c:v>
                </c:pt>
                <c:pt idx="1498">
                  <c:v>41753</c:v>
                </c:pt>
                <c:pt idx="1499">
                  <c:v>41753</c:v>
                </c:pt>
                <c:pt idx="1500">
                  <c:v>41753</c:v>
                </c:pt>
                <c:pt idx="1501">
                  <c:v>41753</c:v>
                </c:pt>
                <c:pt idx="1502">
                  <c:v>41753</c:v>
                </c:pt>
                <c:pt idx="1503">
                  <c:v>41753</c:v>
                </c:pt>
                <c:pt idx="1504">
                  <c:v>41753</c:v>
                </c:pt>
                <c:pt idx="1505">
                  <c:v>41753</c:v>
                </c:pt>
                <c:pt idx="1506">
                  <c:v>41753</c:v>
                </c:pt>
                <c:pt idx="1507">
                  <c:v>41753</c:v>
                </c:pt>
                <c:pt idx="1508">
                  <c:v>41753</c:v>
                </c:pt>
                <c:pt idx="1509">
                  <c:v>41753</c:v>
                </c:pt>
                <c:pt idx="1510">
                  <c:v>41753</c:v>
                </c:pt>
                <c:pt idx="1511">
                  <c:v>41753</c:v>
                </c:pt>
                <c:pt idx="1512">
                  <c:v>41753</c:v>
                </c:pt>
                <c:pt idx="1513">
                  <c:v>41753</c:v>
                </c:pt>
                <c:pt idx="1514">
                  <c:v>41753</c:v>
                </c:pt>
                <c:pt idx="1515">
                  <c:v>41753</c:v>
                </c:pt>
                <c:pt idx="1516">
                  <c:v>41753</c:v>
                </c:pt>
                <c:pt idx="1517">
                  <c:v>41753</c:v>
                </c:pt>
                <c:pt idx="1518">
                  <c:v>41753</c:v>
                </c:pt>
                <c:pt idx="1519">
                  <c:v>41753</c:v>
                </c:pt>
                <c:pt idx="1520">
                  <c:v>41753</c:v>
                </c:pt>
                <c:pt idx="1521">
                  <c:v>41753</c:v>
                </c:pt>
                <c:pt idx="1522">
                  <c:v>41753</c:v>
                </c:pt>
                <c:pt idx="1523">
                  <c:v>41753</c:v>
                </c:pt>
                <c:pt idx="1524">
                  <c:v>41753</c:v>
                </c:pt>
                <c:pt idx="1525">
                  <c:v>41753</c:v>
                </c:pt>
                <c:pt idx="1526">
                  <c:v>41753</c:v>
                </c:pt>
                <c:pt idx="1527">
                  <c:v>41753</c:v>
                </c:pt>
                <c:pt idx="1528">
                  <c:v>41753</c:v>
                </c:pt>
                <c:pt idx="1529">
                  <c:v>41753</c:v>
                </c:pt>
                <c:pt idx="1530">
                  <c:v>41753</c:v>
                </c:pt>
                <c:pt idx="1531">
                  <c:v>41753</c:v>
                </c:pt>
                <c:pt idx="1532">
                  <c:v>41753</c:v>
                </c:pt>
                <c:pt idx="1533">
                  <c:v>41753</c:v>
                </c:pt>
                <c:pt idx="1534">
                  <c:v>41753</c:v>
                </c:pt>
                <c:pt idx="1535">
                  <c:v>41753</c:v>
                </c:pt>
                <c:pt idx="1536">
                  <c:v>41753</c:v>
                </c:pt>
                <c:pt idx="1537">
                  <c:v>41753</c:v>
                </c:pt>
                <c:pt idx="1538">
                  <c:v>41753</c:v>
                </c:pt>
                <c:pt idx="1539">
                  <c:v>41753</c:v>
                </c:pt>
                <c:pt idx="1540">
                  <c:v>41753</c:v>
                </c:pt>
                <c:pt idx="1541">
                  <c:v>41753</c:v>
                </c:pt>
                <c:pt idx="1542">
                  <c:v>41753</c:v>
                </c:pt>
                <c:pt idx="1543">
                  <c:v>41753</c:v>
                </c:pt>
                <c:pt idx="1544">
                  <c:v>41753</c:v>
                </c:pt>
                <c:pt idx="1545">
                  <c:v>41753</c:v>
                </c:pt>
                <c:pt idx="1546">
                  <c:v>41753</c:v>
                </c:pt>
                <c:pt idx="1547">
                  <c:v>41753</c:v>
                </c:pt>
                <c:pt idx="1548">
                  <c:v>41753</c:v>
                </c:pt>
                <c:pt idx="1549">
                  <c:v>41753</c:v>
                </c:pt>
                <c:pt idx="1550">
                  <c:v>41753</c:v>
                </c:pt>
                <c:pt idx="1551">
                  <c:v>41753</c:v>
                </c:pt>
                <c:pt idx="1552">
                  <c:v>41753</c:v>
                </c:pt>
                <c:pt idx="1553">
                  <c:v>41753</c:v>
                </c:pt>
                <c:pt idx="1554">
                  <c:v>41753</c:v>
                </c:pt>
                <c:pt idx="1555">
                  <c:v>41753</c:v>
                </c:pt>
                <c:pt idx="1556">
                  <c:v>41753</c:v>
                </c:pt>
                <c:pt idx="1557">
                  <c:v>41753</c:v>
                </c:pt>
                <c:pt idx="1558">
                  <c:v>41753</c:v>
                </c:pt>
                <c:pt idx="1559">
                  <c:v>41753</c:v>
                </c:pt>
                <c:pt idx="1560">
                  <c:v>41753</c:v>
                </c:pt>
                <c:pt idx="1561">
                  <c:v>41753</c:v>
                </c:pt>
                <c:pt idx="1562">
                  <c:v>41753</c:v>
                </c:pt>
                <c:pt idx="1563">
                  <c:v>41753</c:v>
                </c:pt>
                <c:pt idx="1564">
                  <c:v>41754</c:v>
                </c:pt>
                <c:pt idx="1565">
                  <c:v>41754</c:v>
                </c:pt>
                <c:pt idx="1566">
                  <c:v>41754</c:v>
                </c:pt>
                <c:pt idx="1567">
                  <c:v>41754</c:v>
                </c:pt>
                <c:pt idx="1568">
                  <c:v>41754</c:v>
                </c:pt>
                <c:pt idx="1569">
                  <c:v>41754</c:v>
                </c:pt>
                <c:pt idx="1570">
                  <c:v>41754</c:v>
                </c:pt>
                <c:pt idx="1571">
                  <c:v>41754</c:v>
                </c:pt>
                <c:pt idx="1572">
                  <c:v>41754</c:v>
                </c:pt>
                <c:pt idx="1573">
                  <c:v>41754</c:v>
                </c:pt>
                <c:pt idx="1574">
                  <c:v>41754</c:v>
                </c:pt>
                <c:pt idx="1575">
                  <c:v>41754</c:v>
                </c:pt>
                <c:pt idx="1576">
                  <c:v>41754</c:v>
                </c:pt>
                <c:pt idx="1577">
                  <c:v>41754</c:v>
                </c:pt>
                <c:pt idx="1578">
                  <c:v>41754</c:v>
                </c:pt>
                <c:pt idx="1579">
                  <c:v>41754</c:v>
                </c:pt>
                <c:pt idx="1580">
                  <c:v>41754</c:v>
                </c:pt>
                <c:pt idx="1581">
                  <c:v>41754</c:v>
                </c:pt>
                <c:pt idx="1582">
                  <c:v>41754</c:v>
                </c:pt>
                <c:pt idx="1583">
                  <c:v>41754</c:v>
                </c:pt>
                <c:pt idx="1584">
                  <c:v>41754</c:v>
                </c:pt>
                <c:pt idx="1585">
                  <c:v>41754</c:v>
                </c:pt>
                <c:pt idx="1586">
                  <c:v>41754</c:v>
                </c:pt>
                <c:pt idx="1587">
                  <c:v>41754</c:v>
                </c:pt>
                <c:pt idx="1588">
                  <c:v>41754</c:v>
                </c:pt>
                <c:pt idx="1589">
                  <c:v>41754</c:v>
                </c:pt>
                <c:pt idx="1590">
                  <c:v>41754</c:v>
                </c:pt>
                <c:pt idx="1591">
                  <c:v>41754</c:v>
                </c:pt>
                <c:pt idx="1592">
                  <c:v>41754</c:v>
                </c:pt>
                <c:pt idx="1593">
                  <c:v>41754</c:v>
                </c:pt>
                <c:pt idx="1594">
                  <c:v>41754</c:v>
                </c:pt>
                <c:pt idx="1595">
                  <c:v>41754</c:v>
                </c:pt>
                <c:pt idx="1596">
                  <c:v>41754</c:v>
                </c:pt>
                <c:pt idx="1597">
                  <c:v>41754</c:v>
                </c:pt>
                <c:pt idx="1598">
                  <c:v>41754</c:v>
                </c:pt>
                <c:pt idx="1599">
                  <c:v>41754</c:v>
                </c:pt>
                <c:pt idx="1600">
                  <c:v>41754</c:v>
                </c:pt>
                <c:pt idx="1601">
                  <c:v>41755</c:v>
                </c:pt>
                <c:pt idx="1602">
                  <c:v>41755</c:v>
                </c:pt>
                <c:pt idx="1603">
                  <c:v>41755</c:v>
                </c:pt>
                <c:pt idx="1604">
                  <c:v>41755</c:v>
                </c:pt>
                <c:pt idx="1605">
                  <c:v>41755</c:v>
                </c:pt>
                <c:pt idx="1606">
                  <c:v>41755</c:v>
                </c:pt>
                <c:pt idx="1607">
                  <c:v>41755</c:v>
                </c:pt>
                <c:pt idx="1608">
                  <c:v>41755</c:v>
                </c:pt>
                <c:pt idx="1609">
                  <c:v>41755</c:v>
                </c:pt>
                <c:pt idx="1610">
                  <c:v>41755</c:v>
                </c:pt>
                <c:pt idx="1611">
                  <c:v>41755</c:v>
                </c:pt>
                <c:pt idx="1612">
                  <c:v>41755</c:v>
                </c:pt>
                <c:pt idx="1613">
                  <c:v>41755</c:v>
                </c:pt>
                <c:pt idx="1614">
                  <c:v>41755</c:v>
                </c:pt>
                <c:pt idx="1615">
                  <c:v>41755</c:v>
                </c:pt>
                <c:pt idx="1616">
                  <c:v>41755</c:v>
                </c:pt>
                <c:pt idx="1617">
                  <c:v>41755</c:v>
                </c:pt>
                <c:pt idx="1618">
                  <c:v>41755</c:v>
                </c:pt>
                <c:pt idx="1619">
                  <c:v>41755</c:v>
                </c:pt>
                <c:pt idx="1620">
                  <c:v>41755</c:v>
                </c:pt>
                <c:pt idx="1621">
                  <c:v>41755</c:v>
                </c:pt>
                <c:pt idx="1622">
                  <c:v>41755</c:v>
                </c:pt>
                <c:pt idx="1623">
                  <c:v>41755</c:v>
                </c:pt>
                <c:pt idx="1624">
                  <c:v>41755</c:v>
                </c:pt>
                <c:pt idx="1625">
                  <c:v>41755</c:v>
                </c:pt>
                <c:pt idx="1626">
                  <c:v>41755</c:v>
                </c:pt>
                <c:pt idx="1627">
                  <c:v>41755</c:v>
                </c:pt>
                <c:pt idx="1628">
                  <c:v>41755</c:v>
                </c:pt>
                <c:pt idx="1629">
                  <c:v>41755</c:v>
                </c:pt>
                <c:pt idx="1630">
                  <c:v>41755</c:v>
                </c:pt>
                <c:pt idx="1631">
                  <c:v>41755</c:v>
                </c:pt>
                <c:pt idx="1632">
                  <c:v>41755</c:v>
                </c:pt>
                <c:pt idx="1633">
                  <c:v>41755</c:v>
                </c:pt>
                <c:pt idx="1634">
                  <c:v>41755</c:v>
                </c:pt>
                <c:pt idx="1635">
                  <c:v>41755</c:v>
                </c:pt>
                <c:pt idx="1636">
                  <c:v>41755</c:v>
                </c:pt>
                <c:pt idx="1637">
                  <c:v>41755</c:v>
                </c:pt>
                <c:pt idx="1638">
                  <c:v>41755</c:v>
                </c:pt>
                <c:pt idx="1639">
                  <c:v>41755</c:v>
                </c:pt>
                <c:pt idx="1640">
                  <c:v>41755</c:v>
                </c:pt>
                <c:pt idx="1641">
                  <c:v>41755</c:v>
                </c:pt>
                <c:pt idx="1642">
                  <c:v>41755</c:v>
                </c:pt>
                <c:pt idx="1643">
                  <c:v>41755</c:v>
                </c:pt>
                <c:pt idx="1644">
                  <c:v>41755</c:v>
                </c:pt>
                <c:pt idx="1645">
                  <c:v>41755</c:v>
                </c:pt>
                <c:pt idx="1646">
                  <c:v>41755</c:v>
                </c:pt>
                <c:pt idx="1647">
                  <c:v>41755</c:v>
                </c:pt>
                <c:pt idx="1648">
                  <c:v>41755</c:v>
                </c:pt>
                <c:pt idx="1649">
                  <c:v>41755</c:v>
                </c:pt>
                <c:pt idx="1650">
                  <c:v>41755</c:v>
                </c:pt>
                <c:pt idx="1651">
                  <c:v>41755</c:v>
                </c:pt>
                <c:pt idx="1652">
                  <c:v>41755</c:v>
                </c:pt>
                <c:pt idx="1653">
                  <c:v>41755</c:v>
                </c:pt>
                <c:pt idx="1654">
                  <c:v>41755</c:v>
                </c:pt>
                <c:pt idx="1655">
                  <c:v>41755</c:v>
                </c:pt>
                <c:pt idx="1656">
                  <c:v>41755</c:v>
                </c:pt>
                <c:pt idx="1657">
                  <c:v>41755</c:v>
                </c:pt>
                <c:pt idx="1658">
                  <c:v>41755</c:v>
                </c:pt>
                <c:pt idx="1659">
                  <c:v>41755</c:v>
                </c:pt>
                <c:pt idx="1660">
                  <c:v>41755</c:v>
                </c:pt>
                <c:pt idx="1661">
                  <c:v>41755</c:v>
                </c:pt>
                <c:pt idx="1662">
                  <c:v>41755</c:v>
                </c:pt>
                <c:pt idx="1663">
                  <c:v>41755</c:v>
                </c:pt>
                <c:pt idx="1664">
                  <c:v>41755</c:v>
                </c:pt>
                <c:pt idx="1665">
                  <c:v>41755</c:v>
                </c:pt>
                <c:pt idx="1666">
                  <c:v>41755</c:v>
                </c:pt>
                <c:pt idx="1667">
                  <c:v>41755</c:v>
                </c:pt>
                <c:pt idx="1668">
                  <c:v>41755</c:v>
                </c:pt>
                <c:pt idx="1669">
                  <c:v>41755</c:v>
                </c:pt>
                <c:pt idx="1670">
                  <c:v>41755</c:v>
                </c:pt>
                <c:pt idx="1671">
                  <c:v>41755</c:v>
                </c:pt>
                <c:pt idx="1672">
                  <c:v>41755</c:v>
                </c:pt>
                <c:pt idx="1673">
                  <c:v>41755</c:v>
                </c:pt>
                <c:pt idx="1674">
                  <c:v>41755</c:v>
                </c:pt>
                <c:pt idx="1675">
                  <c:v>41755</c:v>
                </c:pt>
                <c:pt idx="1676">
                  <c:v>41755</c:v>
                </c:pt>
                <c:pt idx="1677">
                  <c:v>41755</c:v>
                </c:pt>
                <c:pt idx="1678">
                  <c:v>41755</c:v>
                </c:pt>
                <c:pt idx="1679">
                  <c:v>41755</c:v>
                </c:pt>
                <c:pt idx="1680">
                  <c:v>41755</c:v>
                </c:pt>
                <c:pt idx="1681">
                  <c:v>41755</c:v>
                </c:pt>
                <c:pt idx="1682">
                  <c:v>41755</c:v>
                </c:pt>
                <c:pt idx="1683">
                  <c:v>41755</c:v>
                </c:pt>
                <c:pt idx="1684">
                  <c:v>41755</c:v>
                </c:pt>
                <c:pt idx="1685">
                  <c:v>41755</c:v>
                </c:pt>
                <c:pt idx="1686">
                  <c:v>41755</c:v>
                </c:pt>
                <c:pt idx="1687">
                  <c:v>41755</c:v>
                </c:pt>
                <c:pt idx="1688">
                  <c:v>41755</c:v>
                </c:pt>
                <c:pt idx="1689">
                  <c:v>41755</c:v>
                </c:pt>
                <c:pt idx="1690">
                  <c:v>41756</c:v>
                </c:pt>
                <c:pt idx="1691">
                  <c:v>41756</c:v>
                </c:pt>
                <c:pt idx="1692">
                  <c:v>41756</c:v>
                </c:pt>
                <c:pt idx="1693">
                  <c:v>41756</c:v>
                </c:pt>
                <c:pt idx="1694">
                  <c:v>41756</c:v>
                </c:pt>
                <c:pt idx="1695">
                  <c:v>41756</c:v>
                </c:pt>
                <c:pt idx="1696">
                  <c:v>41756</c:v>
                </c:pt>
                <c:pt idx="1697">
                  <c:v>41756</c:v>
                </c:pt>
                <c:pt idx="1698">
                  <c:v>41756</c:v>
                </c:pt>
                <c:pt idx="1699">
                  <c:v>41756</c:v>
                </c:pt>
                <c:pt idx="1700">
                  <c:v>41756</c:v>
                </c:pt>
                <c:pt idx="1701">
                  <c:v>41756</c:v>
                </c:pt>
                <c:pt idx="1702">
                  <c:v>41756</c:v>
                </c:pt>
                <c:pt idx="1703">
                  <c:v>41756</c:v>
                </c:pt>
                <c:pt idx="1704">
                  <c:v>41756</c:v>
                </c:pt>
                <c:pt idx="1705">
                  <c:v>41756</c:v>
                </c:pt>
                <c:pt idx="1706">
                  <c:v>41756</c:v>
                </c:pt>
                <c:pt idx="1707">
                  <c:v>41756</c:v>
                </c:pt>
                <c:pt idx="1708">
                  <c:v>41756</c:v>
                </c:pt>
                <c:pt idx="1709">
                  <c:v>41756</c:v>
                </c:pt>
                <c:pt idx="1710">
                  <c:v>41756</c:v>
                </c:pt>
                <c:pt idx="1711">
                  <c:v>41756</c:v>
                </c:pt>
                <c:pt idx="1712">
                  <c:v>41756</c:v>
                </c:pt>
                <c:pt idx="1713">
                  <c:v>41756</c:v>
                </c:pt>
                <c:pt idx="1714">
                  <c:v>41756</c:v>
                </c:pt>
                <c:pt idx="1715">
                  <c:v>41756</c:v>
                </c:pt>
                <c:pt idx="1716">
                  <c:v>41756</c:v>
                </c:pt>
                <c:pt idx="1717">
                  <c:v>41756</c:v>
                </c:pt>
                <c:pt idx="1718">
                  <c:v>41756</c:v>
                </c:pt>
                <c:pt idx="1719">
                  <c:v>41756</c:v>
                </c:pt>
                <c:pt idx="1720">
                  <c:v>41756</c:v>
                </c:pt>
                <c:pt idx="1721">
                  <c:v>41756</c:v>
                </c:pt>
                <c:pt idx="1722">
                  <c:v>41756</c:v>
                </c:pt>
                <c:pt idx="1723">
                  <c:v>41756</c:v>
                </c:pt>
                <c:pt idx="1724">
                  <c:v>41756</c:v>
                </c:pt>
                <c:pt idx="1725">
                  <c:v>41756</c:v>
                </c:pt>
                <c:pt idx="1726">
                  <c:v>41756</c:v>
                </c:pt>
                <c:pt idx="1727">
                  <c:v>41756</c:v>
                </c:pt>
                <c:pt idx="1728">
                  <c:v>41756</c:v>
                </c:pt>
                <c:pt idx="1729">
                  <c:v>41756</c:v>
                </c:pt>
                <c:pt idx="1730">
                  <c:v>41756</c:v>
                </c:pt>
                <c:pt idx="1731">
                  <c:v>41756</c:v>
                </c:pt>
                <c:pt idx="1732">
                  <c:v>41756</c:v>
                </c:pt>
                <c:pt idx="1733">
                  <c:v>41756</c:v>
                </c:pt>
                <c:pt idx="1734">
                  <c:v>41756</c:v>
                </c:pt>
                <c:pt idx="1735">
                  <c:v>41756</c:v>
                </c:pt>
                <c:pt idx="1736">
                  <c:v>41756</c:v>
                </c:pt>
                <c:pt idx="1737">
                  <c:v>41756</c:v>
                </c:pt>
                <c:pt idx="1738">
                  <c:v>41756</c:v>
                </c:pt>
                <c:pt idx="1739">
                  <c:v>41756</c:v>
                </c:pt>
                <c:pt idx="1740">
                  <c:v>41756</c:v>
                </c:pt>
                <c:pt idx="1741">
                  <c:v>41756</c:v>
                </c:pt>
                <c:pt idx="1742">
                  <c:v>41756</c:v>
                </c:pt>
                <c:pt idx="1743">
                  <c:v>41756</c:v>
                </c:pt>
                <c:pt idx="1744">
                  <c:v>41756</c:v>
                </c:pt>
                <c:pt idx="1745">
                  <c:v>41756</c:v>
                </c:pt>
                <c:pt idx="1746">
                  <c:v>41756</c:v>
                </c:pt>
                <c:pt idx="1747">
                  <c:v>41756</c:v>
                </c:pt>
                <c:pt idx="1748">
                  <c:v>41756</c:v>
                </c:pt>
                <c:pt idx="1749">
                  <c:v>41756</c:v>
                </c:pt>
                <c:pt idx="1750">
                  <c:v>41756</c:v>
                </c:pt>
                <c:pt idx="1751">
                  <c:v>41756</c:v>
                </c:pt>
                <c:pt idx="1752">
                  <c:v>41756</c:v>
                </c:pt>
                <c:pt idx="1753">
                  <c:v>41756</c:v>
                </c:pt>
                <c:pt idx="1754">
                  <c:v>41756</c:v>
                </c:pt>
                <c:pt idx="1755">
                  <c:v>41756</c:v>
                </c:pt>
                <c:pt idx="1756">
                  <c:v>41756</c:v>
                </c:pt>
                <c:pt idx="1757">
                  <c:v>41756</c:v>
                </c:pt>
                <c:pt idx="1758">
                  <c:v>41756</c:v>
                </c:pt>
                <c:pt idx="1759">
                  <c:v>41756</c:v>
                </c:pt>
                <c:pt idx="1760">
                  <c:v>41756</c:v>
                </c:pt>
                <c:pt idx="1761">
                  <c:v>41756</c:v>
                </c:pt>
                <c:pt idx="1762">
                  <c:v>41756</c:v>
                </c:pt>
                <c:pt idx="1763">
                  <c:v>41756</c:v>
                </c:pt>
                <c:pt idx="1764">
                  <c:v>41756</c:v>
                </c:pt>
                <c:pt idx="1765">
                  <c:v>41756</c:v>
                </c:pt>
                <c:pt idx="1766">
                  <c:v>41756</c:v>
                </c:pt>
                <c:pt idx="1767">
                  <c:v>41756</c:v>
                </c:pt>
                <c:pt idx="1768">
                  <c:v>41756</c:v>
                </c:pt>
                <c:pt idx="1769">
                  <c:v>41756</c:v>
                </c:pt>
                <c:pt idx="1770">
                  <c:v>41756</c:v>
                </c:pt>
                <c:pt idx="1771">
                  <c:v>41756</c:v>
                </c:pt>
                <c:pt idx="1772">
                  <c:v>41756</c:v>
                </c:pt>
                <c:pt idx="1773">
                  <c:v>41756</c:v>
                </c:pt>
                <c:pt idx="1774">
                  <c:v>41756</c:v>
                </c:pt>
                <c:pt idx="1775">
                  <c:v>41756</c:v>
                </c:pt>
                <c:pt idx="1776">
                  <c:v>41756</c:v>
                </c:pt>
                <c:pt idx="1777">
                  <c:v>41756</c:v>
                </c:pt>
                <c:pt idx="1778">
                  <c:v>41756</c:v>
                </c:pt>
                <c:pt idx="1779">
                  <c:v>41756</c:v>
                </c:pt>
                <c:pt idx="1780">
                  <c:v>41756</c:v>
                </c:pt>
                <c:pt idx="1781">
                  <c:v>41756</c:v>
                </c:pt>
                <c:pt idx="1782">
                  <c:v>41756</c:v>
                </c:pt>
                <c:pt idx="1783">
                  <c:v>41756</c:v>
                </c:pt>
                <c:pt idx="1784">
                  <c:v>41756</c:v>
                </c:pt>
                <c:pt idx="1785">
                  <c:v>41756</c:v>
                </c:pt>
                <c:pt idx="1786">
                  <c:v>41756</c:v>
                </c:pt>
                <c:pt idx="1787">
                  <c:v>41756</c:v>
                </c:pt>
                <c:pt idx="1788">
                  <c:v>41756</c:v>
                </c:pt>
                <c:pt idx="1789">
                  <c:v>41756</c:v>
                </c:pt>
                <c:pt idx="1790">
                  <c:v>41756</c:v>
                </c:pt>
                <c:pt idx="1791">
                  <c:v>41756</c:v>
                </c:pt>
                <c:pt idx="1792">
                  <c:v>41756</c:v>
                </c:pt>
                <c:pt idx="1793">
                  <c:v>41756</c:v>
                </c:pt>
                <c:pt idx="1794">
                  <c:v>41756</c:v>
                </c:pt>
                <c:pt idx="1795">
                  <c:v>41756</c:v>
                </c:pt>
                <c:pt idx="1796">
                  <c:v>41756</c:v>
                </c:pt>
                <c:pt idx="1797">
                  <c:v>41757</c:v>
                </c:pt>
                <c:pt idx="1798">
                  <c:v>41757</c:v>
                </c:pt>
                <c:pt idx="1799">
                  <c:v>41757</c:v>
                </c:pt>
                <c:pt idx="1800">
                  <c:v>41757</c:v>
                </c:pt>
                <c:pt idx="1801">
                  <c:v>41757</c:v>
                </c:pt>
                <c:pt idx="1802">
                  <c:v>41757</c:v>
                </c:pt>
                <c:pt idx="1803">
                  <c:v>41757</c:v>
                </c:pt>
                <c:pt idx="1804">
                  <c:v>41757</c:v>
                </c:pt>
                <c:pt idx="1805">
                  <c:v>41757</c:v>
                </c:pt>
                <c:pt idx="1806">
                  <c:v>41757</c:v>
                </c:pt>
                <c:pt idx="1807">
                  <c:v>41757</c:v>
                </c:pt>
                <c:pt idx="1808">
                  <c:v>41757</c:v>
                </c:pt>
                <c:pt idx="1809">
                  <c:v>41757</c:v>
                </c:pt>
                <c:pt idx="1810">
                  <c:v>41757</c:v>
                </c:pt>
                <c:pt idx="1811">
                  <c:v>41757</c:v>
                </c:pt>
                <c:pt idx="1812">
                  <c:v>41757</c:v>
                </c:pt>
                <c:pt idx="1813">
                  <c:v>41757</c:v>
                </c:pt>
                <c:pt idx="1814">
                  <c:v>41757</c:v>
                </c:pt>
                <c:pt idx="1815">
                  <c:v>41757</c:v>
                </c:pt>
                <c:pt idx="1816">
                  <c:v>41757</c:v>
                </c:pt>
                <c:pt idx="1817">
                  <c:v>41757</c:v>
                </c:pt>
                <c:pt idx="1818">
                  <c:v>41757</c:v>
                </c:pt>
                <c:pt idx="1819">
                  <c:v>41757</c:v>
                </c:pt>
                <c:pt idx="1820">
                  <c:v>41757</c:v>
                </c:pt>
                <c:pt idx="1821">
                  <c:v>41757</c:v>
                </c:pt>
                <c:pt idx="1822">
                  <c:v>41757</c:v>
                </c:pt>
                <c:pt idx="1823">
                  <c:v>41757</c:v>
                </c:pt>
                <c:pt idx="1824">
                  <c:v>41757</c:v>
                </c:pt>
                <c:pt idx="1825">
                  <c:v>41757</c:v>
                </c:pt>
                <c:pt idx="1826">
                  <c:v>41757</c:v>
                </c:pt>
                <c:pt idx="1827">
                  <c:v>41757</c:v>
                </c:pt>
                <c:pt idx="1828">
                  <c:v>41757</c:v>
                </c:pt>
                <c:pt idx="1829">
                  <c:v>41757</c:v>
                </c:pt>
                <c:pt idx="1830">
                  <c:v>41757</c:v>
                </c:pt>
                <c:pt idx="1831">
                  <c:v>41757</c:v>
                </c:pt>
                <c:pt idx="1832">
                  <c:v>41757</c:v>
                </c:pt>
                <c:pt idx="1833">
                  <c:v>41757</c:v>
                </c:pt>
                <c:pt idx="1834">
                  <c:v>41757</c:v>
                </c:pt>
                <c:pt idx="1835">
                  <c:v>41757</c:v>
                </c:pt>
                <c:pt idx="1836">
                  <c:v>41757</c:v>
                </c:pt>
                <c:pt idx="1837">
                  <c:v>41757</c:v>
                </c:pt>
                <c:pt idx="1838">
                  <c:v>41757</c:v>
                </c:pt>
                <c:pt idx="1839">
                  <c:v>41757</c:v>
                </c:pt>
                <c:pt idx="1840">
                  <c:v>41757</c:v>
                </c:pt>
                <c:pt idx="1841">
                  <c:v>41757</c:v>
                </c:pt>
                <c:pt idx="1842">
                  <c:v>41757</c:v>
                </c:pt>
                <c:pt idx="1843">
                  <c:v>41757</c:v>
                </c:pt>
                <c:pt idx="1844">
                  <c:v>41757</c:v>
                </c:pt>
                <c:pt idx="1845">
                  <c:v>41757</c:v>
                </c:pt>
                <c:pt idx="1846">
                  <c:v>41757</c:v>
                </c:pt>
                <c:pt idx="1847">
                  <c:v>41758</c:v>
                </c:pt>
                <c:pt idx="1848">
                  <c:v>41758</c:v>
                </c:pt>
                <c:pt idx="1849">
                  <c:v>41758</c:v>
                </c:pt>
                <c:pt idx="1850">
                  <c:v>41758</c:v>
                </c:pt>
                <c:pt idx="1851">
                  <c:v>41758</c:v>
                </c:pt>
                <c:pt idx="1852">
                  <c:v>41758</c:v>
                </c:pt>
                <c:pt idx="1853">
                  <c:v>41758</c:v>
                </c:pt>
                <c:pt idx="1854">
                  <c:v>41758</c:v>
                </c:pt>
                <c:pt idx="1855">
                  <c:v>41758</c:v>
                </c:pt>
                <c:pt idx="1856">
                  <c:v>41758</c:v>
                </c:pt>
                <c:pt idx="1857">
                  <c:v>41758</c:v>
                </c:pt>
                <c:pt idx="1858">
                  <c:v>41758</c:v>
                </c:pt>
                <c:pt idx="1859">
                  <c:v>41758</c:v>
                </c:pt>
                <c:pt idx="1860">
                  <c:v>41758</c:v>
                </c:pt>
                <c:pt idx="1861">
                  <c:v>41758</c:v>
                </c:pt>
                <c:pt idx="1862">
                  <c:v>41758</c:v>
                </c:pt>
                <c:pt idx="1863">
                  <c:v>41758</c:v>
                </c:pt>
                <c:pt idx="1864">
                  <c:v>41758</c:v>
                </c:pt>
                <c:pt idx="1865">
                  <c:v>41758</c:v>
                </c:pt>
                <c:pt idx="1866">
                  <c:v>41758</c:v>
                </c:pt>
                <c:pt idx="1867">
                  <c:v>41758</c:v>
                </c:pt>
                <c:pt idx="1868">
                  <c:v>41758</c:v>
                </c:pt>
                <c:pt idx="1869">
                  <c:v>41758</c:v>
                </c:pt>
                <c:pt idx="1870">
                  <c:v>41758</c:v>
                </c:pt>
                <c:pt idx="1871">
                  <c:v>41758</c:v>
                </c:pt>
                <c:pt idx="1872">
                  <c:v>41758</c:v>
                </c:pt>
                <c:pt idx="1873">
                  <c:v>41758</c:v>
                </c:pt>
                <c:pt idx="1874">
                  <c:v>41758</c:v>
                </c:pt>
                <c:pt idx="1875">
                  <c:v>41758</c:v>
                </c:pt>
                <c:pt idx="1876">
                  <c:v>41758</c:v>
                </c:pt>
                <c:pt idx="1877">
                  <c:v>41758</c:v>
                </c:pt>
                <c:pt idx="1878">
                  <c:v>41758</c:v>
                </c:pt>
                <c:pt idx="1879">
                  <c:v>41758</c:v>
                </c:pt>
                <c:pt idx="1880">
                  <c:v>41758</c:v>
                </c:pt>
                <c:pt idx="1881">
                  <c:v>41758</c:v>
                </c:pt>
                <c:pt idx="1882">
                  <c:v>41758</c:v>
                </c:pt>
                <c:pt idx="1883">
                  <c:v>41758</c:v>
                </c:pt>
                <c:pt idx="1884">
                  <c:v>41758</c:v>
                </c:pt>
                <c:pt idx="1885">
                  <c:v>41758</c:v>
                </c:pt>
                <c:pt idx="1886">
                  <c:v>41758</c:v>
                </c:pt>
                <c:pt idx="1887">
                  <c:v>41758</c:v>
                </c:pt>
                <c:pt idx="1888">
                  <c:v>41758</c:v>
                </c:pt>
                <c:pt idx="1889">
                  <c:v>41758</c:v>
                </c:pt>
                <c:pt idx="1890">
                  <c:v>41758</c:v>
                </c:pt>
                <c:pt idx="1891">
                  <c:v>41758</c:v>
                </c:pt>
                <c:pt idx="1892">
                  <c:v>41758</c:v>
                </c:pt>
                <c:pt idx="1893">
                  <c:v>41758</c:v>
                </c:pt>
                <c:pt idx="1894">
                  <c:v>41758</c:v>
                </c:pt>
                <c:pt idx="1895">
                  <c:v>41758</c:v>
                </c:pt>
                <c:pt idx="1896">
                  <c:v>41758</c:v>
                </c:pt>
                <c:pt idx="1897">
                  <c:v>41759</c:v>
                </c:pt>
                <c:pt idx="1898">
                  <c:v>41759</c:v>
                </c:pt>
                <c:pt idx="1899">
                  <c:v>41759</c:v>
                </c:pt>
                <c:pt idx="1900">
                  <c:v>41759</c:v>
                </c:pt>
                <c:pt idx="1901">
                  <c:v>41759</c:v>
                </c:pt>
                <c:pt idx="1902">
                  <c:v>41759</c:v>
                </c:pt>
                <c:pt idx="1903">
                  <c:v>41759</c:v>
                </c:pt>
                <c:pt idx="1904">
                  <c:v>41759</c:v>
                </c:pt>
                <c:pt idx="1905">
                  <c:v>41759</c:v>
                </c:pt>
                <c:pt idx="1906">
                  <c:v>41759</c:v>
                </c:pt>
                <c:pt idx="1907">
                  <c:v>41759</c:v>
                </c:pt>
                <c:pt idx="1908">
                  <c:v>41759</c:v>
                </c:pt>
                <c:pt idx="1909">
                  <c:v>41759</c:v>
                </c:pt>
                <c:pt idx="1910">
                  <c:v>41759</c:v>
                </c:pt>
                <c:pt idx="1911">
                  <c:v>41759</c:v>
                </c:pt>
                <c:pt idx="1912">
                  <c:v>41759</c:v>
                </c:pt>
                <c:pt idx="1913">
                  <c:v>41759</c:v>
                </c:pt>
                <c:pt idx="1914">
                  <c:v>41759</c:v>
                </c:pt>
                <c:pt idx="1915">
                  <c:v>41759</c:v>
                </c:pt>
                <c:pt idx="1916">
                  <c:v>41759</c:v>
                </c:pt>
                <c:pt idx="1917">
                  <c:v>41759</c:v>
                </c:pt>
                <c:pt idx="1918">
                  <c:v>41759</c:v>
                </c:pt>
                <c:pt idx="1919">
                  <c:v>41759</c:v>
                </c:pt>
                <c:pt idx="1920">
                  <c:v>41759</c:v>
                </c:pt>
                <c:pt idx="1921">
                  <c:v>41759</c:v>
                </c:pt>
                <c:pt idx="1922">
                  <c:v>41759</c:v>
                </c:pt>
                <c:pt idx="1923">
                  <c:v>41759</c:v>
                </c:pt>
                <c:pt idx="1924">
                  <c:v>41759</c:v>
                </c:pt>
                <c:pt idx="1925">
                  <c:v>41759</c:v>
                </c:pt>
                <c:pt idx="1926">
                  <c:v>41759</c:v>
                </c:pt>
                <c:pt idx="1927">
                  <c:v>41759</c:v>
                </c:pt>
                <c:pt idx="1928">
                  <c:v>41759</c:v>
                </c:pt>
                <c:pt idx="1929">
                  <c:v>41759</c:v>
                </c:pt>
                <c:pt idx="1930">
                  <c:v>41759</c:v>
                </c:pt>
                <c:pt idx="1931">
                  <c:v>41759</c:v>
                </c:pt>
                <c:pt idx="1932">
                  <c:v>41759</c:v>
                </c:pt>
                <c:pt idx="1933">
                  <c:v>41759</c:v>
                </c:pt>
                <c:pt idx="1934">
                  <c:v>41759</c:v>
                </c:pt>
                <c:pt idx="1935">
                  <c:v>41759</c:v>
                </c:pt>
                <c:pt idx="1936">
                  <c:v>41759</c:v>
                </c:pt>
                <c:pt idx="1937">
                  <c:v>41759</c:v>
                </c:pt>
                <c:pt idx="1938">
                  <c:v>41759</c:v>
                </c:pt>
                <c:pt idx="1939">
                  <c:v>41759</c:v>
                </c:pt>
                <c:pt idx="1940">
                  <c:v>41759</c:v>
                </c:pt>
                <c:pt idx="1941">
                  <c:v>41759</c:v>
                </c:pt>
                <c:pt idx="1942">
                  <c:v>41759</c:v>
                </c:pt>
                <c:pt idx="1943">
                  <c:v>41759</c:v>
                </c:pt>
                <c:pt idx="1944">
                  <c:v>41759</c:v>
                </c:pt>
                <c:pt idx="1945">
                  <c:v>41759</c:v>
                </c:pt>
                <c:pt idx="1946">
                  <c:v>41759</c:v>
                </c:pt>
                <c:pt idx="1947">
                  <c:v>41759</c:v>
                </c:pt>
                <c:pt idx="1948">
                  <c:v>41759</c:v>
                </c:pt>
                <c:pt idx="1949">
                  <c:v>41760</c:v>
                </c:pt>
                <c:pt idx="1950">
                  <c:v>41760</c:v>
                </c:pt>
                <c:pt idx="1951">
                  <c:v>41760</c:v>
                </c:pt>
                <c:pt idx="1952">
                  <c:v>41760</c:v>
                </c:pt>
                <c:pt idx="1953">
                  <c:v>41760</c:v>
                </c:pt>
                <c:pt idx="1954">
                  <c:v>41760</c:v>
                </c:pt>
                <c:pt idx="1955">
                  <c:v>41760</c:v>
                </c:pt>
                <c:pt idx="1956">
                  <c:v>41760</c:v>
                </c:pt>
                <c:pt idx="1957">
                  <c:v>41760</c:v>
                </c:pt>
                <c:pt idx="1958">
                  <c:v>41760</c:v>
                </c:pt>
                <c:pt idx="1959">
                  <c:v>41760</c:v>
                </c:pt>
                <c:pt idx="1960">
                  <c:v>41760</c:v>
                </c:pt>
                <c:pt idx="1961">
                  <c:v>41760</c:v>
                </c:pt>
                <c:pt idx="1962">
                  <c:v>41760</c:v>
                </c:pt>
                <c:pt idx="1963">
                  <c:v>41760</c:v>
                </c:pt>
                <c:pt idx="1964">
                  <c:v>41760</c:v>
                </c:pt>
                <c:pt idx="1965">
                  <c:v>41760</c:v>
                </c:pt>
                <c:pt idx="1966">
                  <c:v>41760</c:v>
                </c:pt>
                <c:pt idx="1967">
                  <c:v>41760</c:v>
                </c:pt>
                <c:pt idx="1968">
                  <c:v>41760</c:v>
                </c:pt>
                <c:pt idx="1969">
                  <c:v>41760</c:v>
                </c:pt>
                <c:pt idx="1970">
                  <c:v>41760</c:v>
                </c:pt>
                <c:pt idx="1971">
                  <c:v>41760</c:v>
                </c:pt>
                <c:pt idx="1972">
                  <c:v>41760</c:v>
                </c:pt>
                <c:pt idx="1973">
                  <c:v>41760</c:v>
                </c:pt>
                <c:pt idx="1974">
                  <c:v>41760</c:v>
                </c:pt>
                <c:pt idx="1975">
                  <c:v>41760</c:v>
                </c:pt>
                <c:pt idx="1976">
                  <c:v>41760</c:v>
                </c:pt>
                <c:pt idx="1977">
                  <c:v>41760</c:v>
                </c:pt>
                <c:pt idx="1978">
                  <c:v>41760</c:v>
                </c:pt>
                <c:pt idx="1979">
                  <c:v>41760</c:v>
                </c:pt>
                <c:pt idx="1980">
                  <c:v>41760</c:v>
                </c:pt>
                <c:pt idx="1981">
                  <c:v>41760</c:v>
                </c:pt>
                <c:pt idx="1982">
                  <c:v>41760</c:v>
                </c:pt>
                <c:pt idx="1983">
                  <c:v>41760</c:v>
                </c:pt>
                <c:pt idx="1984">
                  <c:v>41760</c:v>
                </c:pt>
                <c:pt idx="1985">
                  <c:v>41760</c:v>
                </c:pt>
                <c:pt idx="1986">
                  <c:v>41760</c:v>
                </c:pt>
                <c:pt idx="1987">
                  <c:v>41760</c:v>
                </c:pt>
                <c:pt idx="1988">
                  <c:v>41760</c:v>
                </c:pt>
                <c:pt idx="1989">
                  <c:v>41760</c:v>
                </c:pt>
                <c:pt idx="1990">
                  <c:v>41760</c:v>
                </c:pt>
                <c:pt idx="1991">
                  <c:v>41760</c:v>
                </c:pt>
                <c:pt idx="1992">
                  <c:v>41760</c:v>
                </c:pt>
                <c:pt idx="1993">
                  <c:v>41760</c:v>
                </c:pt>
                <c:pt idx="1994">
                  <c:v>41760</c:v>
                </c:pt>
                <c:pt idx="1995">
                  <c:v>41760</c:v>
                </c:pt>
                <c:pt idx="1996">
                  <c:v>41760</c:v>
                </c:pt>
                <c:pt idx="1997">
                  <c:v>41760</c:v>
                </c:pt>
                <c:pt idx="1998">
                  <c:v>41760</c:v>
                </c:pt>
                <c:pt idx="1999">
                  <c:v>41761</c:v>
                </c:pt>
                <c:pt idx="2000">
                  <c:v>41761</c:v>
                </c:pt>
                <c:pt idx="2001">
                  <c:v>41761</c:v>
                </c:pt>
                <c:pt idx="2002">
                  <c:v>41761</c:v>
                </c:pt>
                <c:pt idx="2003">
                  <c:v>41761</c:v>
                </c:pt>
                <c:pt idx="2004">
                  <c:v>41761</c:v>
                </c:pt>
                <c:pt idx="2005">
                  <c:v>41761</c:v>
                </c:pt>
                <c:pt idx="2006">
                  <c:v>41761</c:v>
                </c:pt>
                <c:pt idx="2007">
                  <c:v>41761</c:v>
                </c:pt>
                <c:pt idx="2008">
                  <c:v>41761</c:v>
                </c:pt>
                <c:pt idx="2009">
                  <c:v>41761</c:v>
                </c:pt>
                <c:pt idx="2010">
                  <c:v>41761</c:v>
                </c:pt>
                <c:pt idx="2011">
                  <c:v>41761</c:v>
                </c:pt>
                <c:pt idx="2012">
                  <c:v>41761</c:v>
                </c:pt>
                <c:pt idx="2013">
                  <c:v>41761</c:v>
                </c:pt>
                <c:pt idx="2014">
                  <c:v>41761</c:v>
                </c:pt>
                <c:pt idx="2015">
                  <c:v>41761</c:v>
                </c:pt>
                <c:pt idx="2016">
                  <c:v>41761</c:v>
                </c:pt>
                <c:pt idx="2017">
                  <c:v>41761</c:v>
                </c:pt>
                <c:pt idx="2018">
                  <c:v>41761</c:v>
                </c:pt>
                <c:pt idx="2019">
                  <c:v>41761</c:v>
                </c:pt>
                <c:pt idx="2020">
                  <c:v>41761</c:v>
                </c:pt>
                <c:pt idx="2021">
                  <c:v>41761</c:v>
                </c:pt>
                <c:pt idx="2022">
                  <c:v>41761</c:v>
                </c:pt>
                <c:pt idx="2023">
                  <c:v>41761</c:v>
                </c:pt>
                <c:pt idx="2024">
                  <c:v>41761</c:v>
                </c:pt>
                <c:pt idx="2025">
                  <c:v>41761</c:v>
                </c:pt>
                <c:pt idx="2026">
                  <c:v>41761</c:v>
                </c:pt>
                <c:pt idx="2027">
                  <c:v>41761</c:v>
                </c:pt>
                <c:pt idx="2028">
                  <c:v>41761</c:v>
                </c:pt>
                <c:pt idx="2029">
                  <c:v>41761</c:v>
                </c:pt>
                <c:pt idx="2030">
                  <c:v>41761</c:v>
                </c:pt>
                <c:pt idx="2031">
                  <c:v>41761</c:v>
                </c:pt>
                <c:pt idx="2032">
                  <c:v>41761</c:v>
                </c:pt>
                <c:pt idx="2033">
                  <c:v>41761</c:v>
                </c:pt>
                <c:pt idx="2034">
                  <c:v>41761</c:v>
                </c:pt>
                <c:pt idx="2035">
                  <c:v>41761</c:v>
                </c:pt>
                <c:pt idx="2036">
                  <c:v>41761</c:v>
                </c:pt>
                <c:pt idx="2037">
                  <c:v>41761</c:v>
                </c:pt>
                <c:pt idx="2038">
                  <c:v>41761</c:v>
                </c:pt>
                <c:pt idx="2039">
                  <c:v>41761</c:v>
                </c:pt>
                <c:pt idx="2040">
                  <c:v>41761</c:v>
                </c:pt>
                <c:pt idx="2041">
                  <c:v>41761</c:v>
                </c:pt>
                <c:pt idx="2042">
                  <c:v>41761</c:v>
                </c:pt>
                <c:pt idx="2043">
                  <c:v>41761</c:v>
                </c:pt>
                <c:pt idx="2044">
                  <c:v>41761</c:v>
                </c:pt>
                <c:pt idx="2045">
                  <c:v>41761</c:v>
                </c:pt>
                <c:pt idx="2046">
                  <c:v>41761</c:v>
                </c:pt>
                <c:pt idx="2047">
                  <c:v>41761</c:v>
                </c:pt>
                <c:pt idx="2048">
                  <c:v>41761</c:v>
                </c:pt>
                <c:pt idx="2049">
                  <c:v>41761</c:v>
                </c:pt>
                <c:pt idx="2050">
                  <c:v>41761</c:v>
                </c:pt>
                <c:pt idx="2051">
                  <c:v>41761</c:v>
                </c:pt>
                <c:pt idx="2052">
                  <c:v>41761</c:v>
                </c:pt>
                <c:pt idx="2053">
                  <c:v>41761</c:v>
                </c:pt>
                <c:pt idx="2054">
                  <c:v>41761</c:v>
                </c:pt>
                <c:pt idx="2055">
                  <c:v>41761</c:v>
                </c:pt>
                <c:pt idx="2056">
                  <c:v>41761</c:v>
                </c:pt>
                <c:pt idx="2057">
                  <c:v>41761</c:v>
                </c:pt>
                <c:pt idx="2058">
                  <c:v>41761</c:v>
                </c:pt>
                <c:pt idx="2059">
                  <c:v>41761</c:v>
                </c:pt>
                <c:pt idx="2060">
                  <c:v>41761</c:v>
                </c:pt>
                <c:pt idx="2061">
                  <c:v>41761</c:v>
                </c:pt>
                <c:pt idx="2062">
                  <c:v>41761</c:v>
                </c:pt>
                <c:pt idx="2063">
                  <c:v>41761</c:v>
                </c:pt>
                <c:pt idx="2064">
                  <c:v>41761</c:v>
                </c:pt>
                <c:pt idx="2065">
                  <c:v>41761</c:v>
                </c:pt>
                <c:pt idx="2066">
                  <c:v>41761</c:v>
                </c:pt>
                <c:pt idx="2067">
                  <c:v>41761</c:v>
                </c:pt>
                <c:pt idx="2068">
                  <c:v>41761</c:v>
                </c:pt>
                <c:pt idx="2069">
                  <c:v>41761</c:v>
                </c:pt>
                <c:pt idx="2070">
                  <c:v>41761</c:v>
                </c:pt>
                <c:pt idx="2071">
                  <c:v>41761</c:v>
                </c:pt>
                <c:pt idx="2072">
                  <c:v>41762</c:v>
                </c:pt>
                <c:pt idx="2073">
                  <c:v>41762</c:v>
                </c:pt>
                <c:pt idx="2074">
                  <c:v>41762</c:v>
                </c:pt>
                <c:pt idx="2075">
                  <c:v>41762</c:v>
                </c:pt>
                <c:pt idx="2076">
                  <c:v>41762</c:v>
                </c:pt>
                <c:pt idx="2077">
                  <c:v>41762</c:v>
                </c:pt>
                <c:pt idx="2078">
                  <c:v>41762</c:v>
                </c:pt>
                <c:pt idx="2079">
                  <c:v>41762</c:v>
                </c:pt>
                <c:pt idx="2080">
                  <c:v>41762</c:v>
                </c:pt>
                <c:pt idx="2081">
                  <c:v>41762</c:v>
                </c:pt>
                <c:pt idx="2082">
                  <c:v>41762</c:v>
                </c:pt>
                <c:pt idx="2083">
                  <c:v>41762</c:v>
                </c:pt>
                <c:pt idx="2084">
                  <c:v>41762</c:v>
                </c:pt>
                <c:pt idx="2085">
                  <c:v>41762</c:v>
                </c:pt>
                <c:pt idx="2086">
                  <c:v>41762</c:v>
                </c:pt>
                <c:pt idx="2087">
                  <c:v>41762</c:v>
                </c:pt>
                <c:pt idx="2088">
                  <c:v>41762</c:v>
                </c:pt>
                <c:pt idx="2089">
                  <c:v>41762</c:v>
                </c:pt>
                <c:pt idx="2090">
                  <c:v>41762</c:v>
                </c:pt>
                <c:pt idx="2091">
                  <c:v>41762</c:v>
                </c:pt>
                <c:pt idx="2092">
                  <c:v>41762</c:v>
                </c:pt>
                <c:pt idx="2093">
                  <c:v>41762</c:v>
                </c:pt>
                <c:pt idx="2094">
                  <c:v>41762</c:v>
                </c:pt>
                <c:pt idx="2095">
                  <c:v>41762</c:v>
                </c:pt>
                <c:pt idx="2096">
                  <c:v>41762</c:v>
                </c:pt>
                <c:pt idx="2097">
                  <c:v>41762</c:v>
                </c:pt>
                <c:pt idx="2098">
                  <c:v>41762</c:v>
                </c:pt>
                <c:pt idx="2099">
                  <c:v>41762</c:v>
                </c:pt>
                <c:pt idx="2100">
                  <c:v>41762</c:v>
                </c:pt>
                <c:pt idx="2101">
                  <c:v>41762</c:v>
                </c:pt>
                <c:pt idx="2102">
                  <c:v>41762</c:v>
                </c:pt>
                <c:pt idx="2103">
                  <c:v>41762</c:v>
                </c:pt>
                <c:pt idx="2104">
                  <c:v>41762</c:v>
                </c:pt>
                <c:pt idx="2105">
                  <c:v>41762</c:v>
                </c:pt>
                <c:pt idx="2106">
                  <c:v>41762</c:v>
                </c:pt>
                <c:pt idx="2107">
                  <c:v>41762</c:v>
                </c:pt>
                <c:pt idx="2108">
                  <c:v>41762</c:v>
                </c:pt>
                <c:pt idx="2109">
                  <c:v>41762</c:v>
                </c:pt>
                <c:pt idx="2110">
                  <c:v>41762</c:v>
                </c:pt>
                <c:pt idx="2111">
                  <c:v>41762</c:v>
                </c:pt>
                <c:pt idx="2112">
                  <c:v>41762</c:v>
                </c:pt>
                <c:pt idx="2113">
                  <c:v>41762</c:v>
                </c:pt>
                <c:pt idx="2114">
                  <c:v>41762</c:v>
                </c:pt>
                <c:pt idx="2115">
                  <c:v>41762</c:v>
                </c:pt>
                <c:pt idx="2116">
                  <c:v>41762</c:v>
                </c:pt>
                <c:pt idx="2117">
                  <c:v>41762</c:v>
                </c:pt>
                <c:pt idx="2118">
                  <c:v>41762</c:v>
                </c:pt>
                <c:pt idx="2119">
                  <c:v>41762</c:v>
                </c:pt>
                <c:pt idx="2120">
                  <c:v>41762</c:v>
                </c:pt>
                <c:pt idx="2121">
                  <c:v>41762</c:v>
                </c:pt>
                <c:pt idx="2122">
                  <c:v>41764</c:v>
                </c:pt>
                <c:pt idx="2123">
                  <c:v>41764</c:v>
                </c:pt>
                <c:pt idx="2124">
                  <c:v>41764</c:v>
                </c:pt>
                <c:pt idx="2125">
                  <c:v>41764</c:v>
                </c:pt>
                <c:pt idx="2126">
                  <c:v>41764</c:v>
                </c:pt>
                <c:pt idx="2127">
                  <c:v>41764</c:v>
                </c:pt>
                <c:pt idx="2128">
                  <c:v>41764</c:v>
                </c:pt>
                <c:pt idx="2129">
                  <c:v>41764</c:v>
                </c:pt>
                <c:pt idx="2130">
                  <c:v>41764</c:v>
                </c:pt>
                <c:pt idx="2131">
                  <c:v>41764</c:v>
                </c:pt>
                <c:pt idx="2132">
                  <c:v>41764</c:v>
                </c:pt>
                <c:pt idx="2133">
                  <c:v>41764</c:v>
                </c:pt>
                <c:pt idx="2134">
                  <c:v>41764</c:v>
                </c:pt>
                <c:pt idx="2135">
                  <c:v>41764</c:v>
                </c:pt>
                <c:pt idx="2136">
                  <c:v>41764</c:v>
                </c:pt>
                <c:pt idx="2137">
                  <c:v>41764</c:v>
                </c:pt>
                <c:pt idx="2138">
                  <c:v>41764</c:v>
                </c:pt>
                <c:pt idx="2139">
                  <c:v>41764</c:v>
                </c:pt>
                <c:pt idx="2140">
                  <c:v>41764</c:v>
                </c:pt>
                <c:pt idx="2141">
                  <c:v>41764</c:v>
                </c:pt>
                <c:pt idx="2142">
                  <c:v>41764</c:v>
                </c:pt>
                <c:pt idx="2143">
                  <c:v>41764</c:v>
                </c:pt>
                <c:pt idx="2144">
                  <c:v>41764</c:v>
                </c:pt>
                <c:pt idx="2145">
                  <c:v>41764</c:v>
                </c:pt>
                <c:pt idx="2146">
                  <c:v>41764</c:v>
                </c:pt>
                <c:pt idx="2147">
                  <c:v>41764</c:v>
                </c:pt>
                <c:pt idx="2148">
                  <c:v>41764</c:v>
                </c:pt>
                <c:pt idx="2149">
                  <c:v>41764</c:v>
                </c:pt>
                <c:pt idx="2150">
                  <c:v>41764</c:v>
                </c:pt>
                <c:pt idx="2151">
                  <c:v>41764</c:v>
                </c:pt>
                <c:pt idx="2152">
                  <c:v>41764</c:v>
                </c:pt>
                <c:pt idx="2153">
                  <c:v>41764</c:v>
                </c:pt>
                <c:pt idx="2154">
                  <c:v>41764</c:v>
                </c:pt>
                <c:pt idx="2155">
                  <c:v>41764</c:v>
                </c:pt>
                <c:pt idx="2156">
                  <c:v>41764</c:v>
                </c:pt>
                <c:pt idx="2157">
                  <c:v>41764</c:v>
                </c:pt>
                <c:pt idx="2158">
                  <c:v>41764</c:v>
                </c:pt>
                <c:pt idx="2159">
                  <c:v>41764</c:v>
                </c:pt>
                <c:pt idx="2160">
                  <c:v>41764</c:v>
                </c:pt>
                <c:pt idx="2161">
                  <c:v>41764</c:v>
                </c:pt>
                <c:pt idx="2162">
                  <c:v>41764</c:v>
                </c:pt>
                <c:pt idx="2163">
                  <c:v>41764</c:v>
                </c:pt>
                <c:pt idx="2164">
                  <c:v>41764</c:v>
                </c:pt>
                <c:pt idx="2165">
                  <c:v>41764</c:v>
                </c:pt>
                <c:pt idx="2166">
                  <c:v>41764</c:v>
                </c:pt>
                <c:pt idx="2167">
                  <c:v>41764</c:v>
                </c:pt>
                <c:pt idx="2168">
                  <c:v>41764</c:v>
                </c:pt>
                <c:pt idx="2169">
                  <c:v>41764</c:v>
                </c:pt>
                <c:pt idx="2170">
                  <c:v>41764</c:v>
                </c:pt>
                <c:pt idx="2171">
                  <c:v>41764</c:v>
                </c:pt>
                <c:pt idx="2172">
                  <c:v>41765</c:v>
                </c:pt>
                <c:pt idx="2173">
                  <c:v>41765</c:v>
                </c:pt>
                <c:pt idx="2174">
                  <c:v>41765</c:v>
                </c:pt>
                <c:pt idx="2175">
                  <c:v>41765</c:v>
                </c:pt>
                <c:pt idx="2176">
                  <c:v>41765</c:v>
                </c:pt>
                <c:pt idx="2177">
                  <c:v>41765</c:v>
                </c:pt>
                <c:pt idx="2178">
                  <c:v>41765</c:v>
                </c:pt>
                <c:pt idx="2179">
                  <c:v>41765</c:v>
                </c:pt>
                <c:pt idx="2180">
                  <c:v>41765</c:v>
                </c:pt>
                <c:pt idx="2181">
                  <c:v>41765</c:v>
                </c:pt>
                <c:pt idx="2182">
                  <c:v>41765</c:v>
                </c:pt>
                <c:pt idx="2183">
                  <c:v>41765</c:v>
                </c:pt>
                <c:pt idx="2184">
                  <c:v>41765</c:v>
                </c:pt>
                <c:pt idx="2185">
                  <c:v>41765</c:v>
                </c:pt>
                <c:pt idx="2186">
                  <c:v>41765</c:v>
                </c:pt>
                <c:pt idx="2187">
                  <c:v>41765</c:v>
                </c:pt>
                <c:pt idx="2188">
                  <c:v>41765</c:v>
                </c:pt>
                <c:pt idx="2189">
                  <c:v>41765</c:v>
                </c:pt>
                <c:pt idx="2190">
                  <c:v>41765</c:v>
                </c:pt>
                <c:pt idx="2191">
                  <c:v>41765</c:v>
                </c:pt>
                <c:pt idx="2192">
                  <c:v>41765</c:v>
                </c:pt>
                <c:pt idx="2193">
                  <c:v>41765</c:v>
                </c:pt>
                <c:pt idx="2194">
                  <c:v>41765</c:v>
                </c:pt>
                <c:pt idx="2195">
                  <c:v>41765</c:v>
                </c:pt>
                <c:pt idx="2196">
                  <c:v>41765</c:v>
                </c:pt>
                <c:pt idx="2197">
                  <c:v>41765</c:v>
                </c:pt>
                <c:pt idx="2198">
                  <c:v>41765</c:v>
                </c:pt>
                <c:pt idx="2199">
                  <c:v>41765</c:v>
                </c:pt>
                <c:pt idx="2200">
                  <c:v>41765</c:v>
                </c:pt>
                <c:pt idx="2201">
                  <c:v>41765</c:v>
                </c:pt>
                <c:pt idx="2202">
                  <c:v>41765</c:v>
                </c:pt>
                <c:pt idx="2203">
                  <c:v>41765</c:v>
                </c:pt>
                <c:pt idx="2204">
                  <c:v>41765</c:v>
                </c:pt>
                <c:pt idx="2205">
                  <c:v>41765</c:v>
                </c:pt>
                <c:pt idx="2206">
                  <c:v>41765</c:v>
                </c:pt>
                <c:pt idx="2207">
                  <c:v>41765</c:v>
                </c:pt>
                <c:pt idx="2208">
                  <c:v>41765</c:v>
                </c:pt>
                <c:pt idx="2209">
                  <c:v>41765</c:v>
                </c:pt>
                <c:pt idx="2210">
                  <c:v>41765</c:v>
                </c:pt>
                <c:pt idx="2211">
                  <c:v>41765</c:v>
                </c:pt>
                <c:pt idx="2212">
                  <c:v>41765</c:v>
                </c:pt>
                <c:pt idx="2213">
                  <c:v>41765</c:v>
                </c:pt>
                <c:pt idx="2214">
                  <c:v>41765</c:v>
                </c:pt>
                <c:pt idx="2215">
                  <c:v>41765</c:v>
                </c:pt>
                <c:pt idx="2216">
                  <c:v>41765</c:v>
                </c:pt>
                <c:pt idx="2217">
                  <c:v>41765</c:v>
                </c:pt>
                <c:pt idx="2218">
                  <c:v>41765</c:v>
                </c:pt>
                <c:pt idx="2219">
                  <c:v>41765</c:v>
                </c:pt>
                <c:pt idx="2220">
                  <c:v>41765</c:v>
                </c:pt>
                <c:pt idx="2221">
                  <c:v>41765</c:v>
                </c:pt>
                <c:pt idx="2222">
                  <c:v>41765</c:v>
                </c:pt>
                <c:pt idx="2223">
                  <c:v>41765</c:v>
                </c:pt>
                <c:pt idx="2224">
                  <c:v>41767</c:v>
                </c:pt>
                <c:pt idx="2225">
                  <c:v>41767</c:v>
                </c:pt>
                <c:pt idx="2226">
                  <c:v>41767</c:v>
                </c:pt>
                <c:pt idx="2227">
                  <c:v>41767</c:v>
                </c:pt>
                <c:pt idx="2228">
                  <c:v>41767</c:v>
                </c:pt>
                <c:pt idx="2229">
                  <c:v>41767</c:v>
                </c:pt>
                <c:pt idx="2230">
                  <c:v>41767</c:v>
                </c:pt>
                <c:pt idx="2231">
                  <c:v>41767</c:v>
                </c:pt>
                <c:pt idx="2232">
                  <c:v>41767</c:v>
                </c:pt>
                <c:pt idx="2233">
                  <c:v>41767</c:v>
                </c:pt>
                <c:pt idx="2234">
                  <c:v>41767</c:v>
                </c:pt>
                <c:pt idx="2235">
                  <c:v>41767</c:v>
                </c:pt>
                <c:pt idx="2236">
                  <c:v>41767</c:v>
                </c:pt>
                <c:pt idx="2237">
                  <c:v>41767</c:v>
                </c:pt>
                <c:pt idx="2238">
                  <c:v>41767</c:v>
                </c:pt>
                <c:pt idx="2239">
                  <c:v>41767</c:v>
                </c:pt>
                <c:pt idx="2240">
                  <c:v>41767</c:v>
                </c:pt>
                <c:pt idx="2241">
                  <c:v>41767</c:v>
                </c:pt>
                <c:pt idx="2242">
                  <c:v>41767</c:v>
                </c:pt>
                <c:pt idx="2243">
                  <c:v>41767</c:v>
                </c:pt>
                <c:pt idx="2244">
                  <c:v>41767</c:v>
                </c:pt>
                <c:pt idx="2245">
                  <c:v>41767</c:v>
                </c:pt>
                <c:pt idx="2246">
                  <c:v>41767</c:v>
                </c:pt>
                <c:pt idx="2247">
                  <c:v>41767</c:v>
                </c:pt>
                <c:pt idx="2248">
                  <c:v>41767</c:v>
                </c:pt>
                <c:pt idx="2249">
                  <c:v>41767</c:v>
                </c:pt>
                <c:pt idx="2250">
                  <c:v>41767</c:v>
                </c:pt>
                <c:pt idx="2251">
                  <c:v>41767</c:v>
                </c:pt>
                <c:pt idx="2252">
                  <c:v>41767</c:v>
                </c:pt>
                <c:pt idx="2253">
                  <c:v>41767</c:v>
                </c:pt>
                <c:pt idx="2254">
                  <c:v>41767</c:v>
                </c:pt>
                <c:pt idx="2255">
                  <c:v>41767</c:v>
                </c:pt>
                <c:pt idx="2256">
                  <c:v>41767</c:v>
                </c:pt>
                <c:pt idx="2257">
                  <c:v>41767</c:v>
                </c:pt>
                <c:pt idx="2258">
                  <c:v>41767</c:v>
                </c:pt>
                <c:pt idx="2259">
                  <c:v>41767</c:v>
                </c:pt>
                <c:pt idx="2260">
                  <c:v>41767</c:v>
                </c:pt>
                <c:pt idx="2261">
                  <c:v>41767</c:v>
                </c:pt>
                <c:pt idx="2262">
                  <c:v>41767</c:v>
                </c:pt>
                <c:pt idx="2263">
                  <c:v>41767</c:v>
                </c:pt>
                <c:pt idx="2264">
                  <c:v>41767</c:v>
                </c:pt>
                <c:pt idx="2265">
                  <c:v>41767</c:v>
                </c:pt>
                <c:pt idx="2266">
                  <c:v>41767</c:v>
                </c:pt>
                <c:pt idx="2267">
                  <c:v>41767</c:v>
                </c:pt>
                <c:pt idx="2268">
                  <c:v>41767</c:v>
                </c:pt>
                <c:pt idx="2269">
                  <c:v>41767</c:v>
                </c:pt>
                <c:pt idx="2270">
                  <c:v>41767</c:v>
                </c:pt>
                <c:pt idx="2271">
                  <c:v>41767</c:v>
                </c:pt>
                <c:pt idx="2272">
                  <c:v>41767</c:v>
                </c:pt>
                <c:pt idx="2273">
                  <c:v>41767</c:v>
                </c:pt>
                <c:pt idx="2274">
                  <c:v>41767</c:v>
                </c:pt>
                <c:pt idx="2275">
                  <c:v>41767</c:v>
                </c:pt>
                <c:pt idx="2276">
                  <c:v>41767</c:v>
                </c:pt>
                <c:pt idx="2277">
                  <c:v>41768</c:v>
                </c:pt>
                <c:pt idx="2278">
                  <c:v>41768</c:v>
                </c:pt>
                <c:pt idx="2279">
                  <c:v>41768</c:v>
                </c:pt>
                <c:pt idx="2280">
                  <c:v>41768</c:v>
                </c:pt>
                <c:pt idx="2281">
                  <c:v>41768</c:v>
                </c:pt>
                <c:pt idx="2282">
                  <c:v>41768</c:v>
                </c:pt>
                <c:pt idx="2283">
                  <c:v>41768</c:v>
                </c:pt>
                <c:pt idx="2284">
                  <c:v>41768</c:v>
                </c:pt>
                <c:pt idx="2285">
                  <c:v>41768</c:v>
                </c:pt>
                <c:pt idx="2286">
                  <c:v>41768</c:v>
                </c:pt>
                <c:pt idx="2287">
                  <c:v>41768</c:v>
                </c:pt>
                <c:pt idx="2288">
                  <c:v>41768</c:v>
                </c:pt>
                <c:pt idx="2289">
                  <c:v>41768</c:v>
                </c:pt>
                <c:pt idx="2290">
                  <c:v>41768</c:v>
                </c:pt>
                <c:pt idx="2291">
                  <c:v>41768</c:v>
                </c:pt>
                <c:pt idx="2292">
                  <c:v>41768</c:v>
                </c:pt>
                <c:pt idx="2293">
                  <c:v>41768</c:v>
                </c:pt>
                <c:pt idx="2294">
                  <c:v>41768</c:v>
                </c:pt>
                <c:pt idx="2295">
                  <c:v>41768</c:v>
                </c:pt>
                <c:pt idx="2296">
                  <c:v>41768</c:v>
                </c:pt>
                <c:pt idx="2297">
                  <c:v>41768</c:v>
                </c:pt>
                <c:pt idx="2298">
                  <c:v>41768</c:v>
                </c:pt>
                <c:pt idx="2299">
                  <c:v>41768</c:v>
                </c:pt>
                <c:pt idx="2300">
                  <c:v>41768</c:v>
                </c:pt>
                <c:pt idx="2301">
                  <c:v>41768</c:v>
                </c:pt>
                <c:pt idx="2302">
                  <c:v>41768</c:v>
                </c:pt>
                <c:pt idx="2303">
                  <c:v>41768</c:v>
                </c:pt>
                <c:pt idx="2304">
                  <c:v>41768</c:v>
                </c:pt>
                <c:pt idx="2305">
                  <c:v>41768</c:v>
                </c:pt>
                <c:pt idx="2306">
                  <c:v>41768</c:v>
                </c:pt>
                <c:pt idx="2307">
                  <c:v>41768</c:v>
                </c:pt>
                <c:pt idx="2308">
                  <c:v>41768</c:v>
                </c:pt>
                <c:pt idx="2309">
                  <c:v>41768</c:v>
                </c:pt>
                <c:pt idx="2310">
                  <c:v>41768</c:v>
                </c:pt>
                <c:pt idx="2311">
                  <c:v>41768</c:v>
                </c:pt>
                <c:pt idx="2312">
                  <c:v>41768</c:v>
                </c:pt>
                <c:pt idx="2313">
                  <c:v>41768</c:v>
                </c:pt>
                <c:pt idx="2314">
                  <c:v>41768</c:v>
                </c:pt>
                <c:pt idx="2315">
                  <c:v>41768</c:v>
                </c:pt>
                <c:pt idx="2316">
                  <c:v>41768</c:v>
                </c:pt>
                <c:pt idx="2317">
                  <c:v>41768</c:v>
                </c:pt>
                <c:pt idx="2318">
                  <c:v>41768</c:v>
                </c:pt>
                <c:pt idx="2319">
                  <c:v>41768</c:v>
                </c:pt>
                <c:pt idx="2320">
                  <c:v>41768</c:v>
                </c:pt>
                <c:pt idx="2321">
                  <c:v>41768</c:v>
                </c:pt>
                <c:pt idx="2322">
                  <c:v>41768</c:v>
                </c:pt>
                <c:pt idx="2323">
                  <c:v>41768</c:v>
                </c:pt>
                <c:pt idx="2324">
                  <c:v>41768</c:v>
                </c:pt>
                <c:pt idx="2325">
                  <c:v>41768</c:v>
                </c:pt>
                <c:pt idx="2326">
                  <c:v>41768</c:v>
                </c:pt>
                <c:pt idx="2327">
                  <c:v>41769</c:v>
                </c:pt>
                <c:pt idx="2328">
                  <c:v>41769</c:v>
                </c:pt>
                <c:pt idx="2329">
                  <c:v>41769</c:v>
                </c:pt>
                <c:pt idx="2330">
                  <c:v>41769</c:v>
                </c:pt>
                <c:pt idx="2331">
                  <c:v>41769</c:v>
                </c:pt>
                <c:pt idx="2332">
                  <c:v>41769</c:v>
                </c:pt>
                <c:pt idx="2333">
                  <c:v>41769</c:v>
                </c:pt>
                <c:pt idx="2334">
                  <c:v>41769</c:v>
                </c:pt>
                <c:pt idx="2335">
                  <c:v>41769</c:v>
                </c:pt>
                <c:pt idx="2336">
                  <c:v>41769</c:v>
                </c:pt>
                <c:pt idx="2337">
                  <c:v>41769</c:v>
                </c:pt>
                <c:pt idx="2338">
                  <c:v>41769</c:v>
                </c:pt>
                <c:pt idx="2339">
                  <c:v>41769</c:v>
                </c:pt>
                <c:pt idx="2340">
                  <c:v>41769</c:v>
                </c:pt>
                <c:pt idx="2341">
                  <c:v>41769</c:v>
                </c:pt>
                <c:pt idx="2342">
                  <c:v>41769</c:v>
                </c:pt>
                <c:pt idx="2343">
                  <c:v>41769</c:v>
                </c:pt>
                <c:pt idx="2344">
                  <c:v>41769</c:v>
                </c:pt>
                <c:pt idx="2345">
                  <c:v>41769</c:v>
                </c:pt>
                <c:pt idx="2346">
                  <c:v>41769</c:v>
                </c:pt>
                <c:pt idx="2347">
                  <c:v>41769</c:v>
                </c:pt>
                <c:pt idx="2348">
                  <c:v>41769</c:v>
                </c:pt>
                <c:pt idx="2349">
                  <c:v>41769</c:v>
                </c:pt>
                <c:pt idx="2350">
                  <c:v>41769</c:v>
                </c:pt>
                <c:pt idx="2351">
                  <c:v>41769</c:v>
                </c:pt>
                <c:pt idx="2352">
                  <c:v>41769</c:v>
                </c:pt>
                <c:pt idx="2353">
                  <c:v>41769</c:v>
                </c:pt>
                <c:pt idx="2354">
                  <c:v>41769</c:v>
                </c:pt>
                <c:pt idx="2355">
                  <c:v>41769</c:v>
                </c:pt>
                <c:pt idx="2356">
                  <c:v>41769</c:v>
                </c:pt>
                <c:pt idx="2357">
                  <c:v>41769</c:v>
                </c:pt>
                <c:pt idx="2358">
                  <c:v>41769</c:v>
                </c:pt>
                <c:pt idx="2359">
                  <c:v>41769</c:v>
                </c:pt>
                <c:pt idx="2360">
                  <c:v>41769</c:v>
                </c:pt>
                <c:pt idx="2361">
                  <c:v>41769</c:v>
                </c:pt>
                <c:pt idx="2362">
                  <c:v>41769</c:v>
                </c:pt>
                <c:pt idx="2363">
                  <c:v>41769</c:v>
                </c:pt>
                <c:pt idx="2364">
                  <c:v>41769</c:v>
                </c:pt>
                <c:pt idx="2365">
                  <c:v>41769</c:v>
                </c:pt>
                <c:pt idx="2366">
                  <c:v>41769</c:v>
                </c:pt>
                <c:pt idx="2367">
                  <c:v>41769</c:v>
                </c:pt>
                <c:pt idx="2368">
                  <c:v>41769</c:v>
                </c:pt>
                <c:pt idx="2369">
                  <c:v>41769</c:v>
                </c:pt>
                <c:pt idx="2370">
                  <c:v>41769</c:v>
                </c:pt>
                <c:pt idx="2371">
                  <c:v>41769</c:v>
                </c:pt>
                <c:pt idx="2372">
                  <c:v>41769</c:v>
                </c:pt>
                <c:pt idx="2373">
                  <c:v>41769</c:v>
                </c:pt>
                <c:pt idx="2374">
                  <c:v>41769</c:v>
                </c:pt>
                <c:pt idx="2375">
                  <c:v>41769</c:v>
                </c:pt>
                <c:pt idx="2376">
                  <c:v>41769</c:v>
                </c:pt>
                <c:pt idx="2377">
                  <c:v>41769</c:v>
                </c:pt>
                <c:pt idx="2378">
                  <c:v>41769</c:v>
                </c:pt>
                <c:pt idx="2379">
                  <c:v>41771</c:v>
                </c:pt>
                <c:pt idx="2380">
                  <c:v>41771</c:v>
                </c:pt>
                <c:pt idx="2381">
                  <c:v>41771</c:v>
                </c:pt>
                <c:pt idx="2382">
                  <c:v>41771</c:v>
                </c:pt>
                <c:pt idx="2383">
                  <c:v>41771</c:v>
                </c:pt>
                <c:pt idx="2384">
                  <c:v>41771</c:v>
                </c:pt>
                <c:pt idx="2385">
                  <c:v>41771</c:v>
                </c:pt>
                <c:pt idx="2386">
                  <c:v>41771</c:v>
                </c:pt>
                <c:pt idx="2387">
                  <c:v>41771</c:v>
                </c:pt>
                <c:pt idx="2388">
                  <c:v>41771</c:v>
                </c:pt>
                <c:pt idx="2389">
                  <c:v>41771</c:v>
                </c:pt>
                <c:pt idx="2390">
                  <c:v>41771</c:v>
                </c:pt>
                <c:pt idx="2391">
                  <c:v>41771</c:v>
                </c:pt>
                <c:pt idx="2392">
                  <c:v>41771</c:v>
                </c:pt>
                <c:pt idx="2393">
                  <c:v>41771</c:v>
                </c:pt>
                <c:pt idx="2394">
                  <c:v>41771</c:v>
                </c:pt>
                <c:pt idx="2395">
                  <c:v>41771</c:v>
                </c:pt>
                <c:pt idx="2396">
                  <c:v>41771</c:v>
                </c:pt>
                <c:pt idx="2397">
                  <c:v>41771</c:v>
                </c:pt>
                <c:pt idx="2398">
                  <c:v>41771</c:v>
                </c:pt>
                <c:pt idx="2399">
                  <c:v>41771</c:v>
                </c:pt>
                <c:pt idx="2400">
                  <c:v>41771</c:v>
                </c:pt>
                <c:pt idx="2401">
                  <c:v>41771</c:v>
                </c:pt>
                <c:pt idx="2402">
                  <c:v>41771</c:v>
                </c:pt>
                <c:pt idx="2403">
                  <c:v>41771</c:v>
                </c:pt>
                <c:pt idx="2404">
                  <c:v>41771</c:v>
                </c:pt>
                <c:pt idx="2405">
                  <c:v>41771</c:v>
                </c:pt>
                <c:pt idx="2406">
                  <c:v>41771</c:v>
                </c:pt>
                <c:pt idx="2407">
                  <c:v>41771</c:v>
                </c:pt>
                <c:pt idx="2408">
                  <c:v>41771</c:v>
                </c:pt>
                <c:pt idx="2409">
                  <c:v>41771</c:v>
                </c:pt>
                <c:pt idx="2410">
                  <c:v>41771</c:v>
                </c:pt>
                <c:pt idx="2411">
                  <c:v>41771</c:v>
                </c:pt>
                <c:pt idx="2412">
                  <c:v>41771</c:v>
                </c:pt>
                <c:pt idx="2413">
                  <c:v>41771</c:v>
                </c:pt>
                <c:pt idx="2414">
                  <c:v>41771</c:v>
                </c:pt>
                <c:pt idx="2415">
                  <c:v>41771</c:v>
                </c:pt>
                <c:pt idx="2416">
                  <c:v>41771</c:v>
                </c:pt>
                <c:pt idx="2417">
                  <c:v>41771</c:v>
                </c:pt>
                <c:pt idx="2418">
                  <c:v>41771</c:v>
                </c:pt>
                <c:pt idx="2419">
                  <c:v>41771</c:v>
                </c:pt>
                <c:pt idx="2420">
                  <c:v>41771</c:v>
                </c:pt>
                <c:pt idx="2421">
                  <c:v>41771</c:v>
                </c:pt>
                <c:pt idx="2422">
                  <c:v>41771</c:v>
                </c:pt>
                <c:pt idx="2423">
                  <c:v>41771</c:v>
                </c:pt>
                <c:pt idx="2424">
                  <c:v>41771</c:v>
                </c:pt>
                <c:pt idx="2425">
                  <c:v>41771</c:v>
                </c:pt>
                <c:pt idx="2426">
                  <c:v>41771</c:v>
                </c:pt>
                <c:pt idx="2427">
                  <c:v>41771</c:v>
                </c:pt>
                <c:pt idx="2428">
                  <c:v>41771</c:v>
                </c:pt>
                <c:pt idx="2429">
                  <c:v>41773</c:v>
                </c:pt>
                <c:pt idx="2430">
                  <c:v>41773</c:v>
                </c:pt>
                <c:pt idx="2431">
                  <c:v>41773</c:v>
                </c:pt>
                <c:pt idx="2432">
                  <c:v>41773</c:v>
                </c:pt>
                <c:pt idx="2433">
                  <c:v>41773</c:v>
                </c:pt>
                <c:pt idx="2434">
                  <c:v>41773</c:v>
                </c:pt>
                <c:pt idx="2435">
                  <c:v>41773</c:v>
                </c:pt>
                <c:pt idx="2436">
                  <c:v>41773</c:v>
                </c:pt>
                <c:pt idx="2437">
                  <c:v>41773</c:v>
                </c:pt>
                <c:pt idx="2438">
                  <c:v>41773</c:v>
                </c:pt>
                <c:pt idx="2439">
                  <c:v>41773</c:v>
                </c:pt>
                <c:pt idx="2440">
                  <c:v>41773</c:v>
                </c:pt>
                <c:pt idx="2441">
                  <c:v>41773</c:v>
                </c:pt>
                <c:pt idx="2442">
                  <c:v>41773</c:v>
                </c:pt>
                <c:pt idx="2443">
                  <c:v>41773</c:v>
                </c:pt>
                <c:pt idx="2444">
                  <c:v>41773</c:v>
                </c:pt>
                <c:pt idx="2445">
                  <c:v>41773</c:v>
                </c:pt>
                <c:pt idx="2446">
                  <c:v>41773</c:v>
                </c:pt>
                <c:pt idx="2447">
                  <c:v>41773</c:v>
                </c:pt>
                <c:pt idx="2448">
                  <c:v>41773</c:v>
                </c:pt>
                <c:pt idx="2449">
                  <c:v>41773</c:v>
                </c:pt>
                <c:pt idx="2450">
                  <c:v>41773</c:v>
                </c:pt>
                <c:pt idx="2451">
                  <c:v>41773</c:v>
                </c:pt>
                <c:pt idx="2452">
                  <c:v>41773</c:v>
                </c:pt>
                <c:pt idx="2453">
                  <c:v>41773</c:v>
                </c:pt>
                <c:pt idx="2454">
                  <c:v>41773</c:v>
                </c:pt>
                <c:pt idx="2455">
                  <c:v>41773</c:v>
                </c:pt>
                <c:pt idx="2456">
                  <c:v>41773</c:v>
                </c:pt>
                <c:pt idx="2457">
                  <c:v>41773</c:v>
                </c:pt>
                <c:pt idx="2458">
                  <c:v>41773</c:v>
                </c:pt>
                <c:pt idx="2459">
                  <c:v>41773</c:v>
                </c:pt>
                <c:pt idx="2460">
                  <c:v>41773</c:v>
                </c:pt>
                <c:pt idx="2461">
                  <c:v>41773</c:v>
                </c:pt>
                <c:pt idx="2462">
                  <c:v>41773</c:v>
                </c:pt>
                <c:pt idx="2463">
                  <c:v>41773</c:v>
                </c:pt>
                <c:pt idx="2464">
                  <c:v>41773</c:v>
                </c:pt>
                <c:pt idx="2465">
                  <c:v>41773</c:v>
                </c:pt>
                <c:pt idx="2466">
                  <c:v>41773</c:v>
                </c:pt>
                <c:pt idx="2467">
                  <c:v>41773</c:v>
                </c:pt>
                <c:pt idx="2468">
                  <c:v>41773</c:v>
                </c:pt>
                <c:pt idx="2469">
                  <c:v>41773</c:v>
                </c:pt>
                <c:pt idx="2470">
                  <c:v>41773</c:v>
                </c:pt>
                <c:pt idx="2471">
                  <c:v>41773</c:v>
                </c:pt>
                <c:pt idx="2472">
                  <c:v>41773</c:v>
                </c:pt>
                <c:pt idx="2473">
                  <c:v>41773</c:v>
                </c:pt>
                <c:pt idx="2474">
                  <c:v>41773</c:v>
                </c:pt>
                <c:pt idx="2475">
                  <c:v>41773</c:v>
                </c:pt>
                <c:pt idx="2476">
                  <c:v>41773</c:v>
                </c:pt>
                <c:pt idx="2477">
                  <c:v>41773</c:v>
                </c:pt>
                <c:pt idx="2478">
                  <c:v>41773</c:v>
                </c:pt>
                <c:pt idx="2479">
                  <c:v>41775</c:v>
                </c:pt>
                <c:pt idx="2480">
                  <c:v>41775</c:v>
                </c:pt>
                <c:pt idx="2481">
                  <c:v>41775</c:v>
                </c:pt>
                <c:pt idx="2482">
                  <c:v>41775</c:v>
                </c:pt>
                <c:pt idx="2483">
                  <c:v>41775</c:v>
                </c:pt>
                <c:pt idx="2484">
                  <c:v>41775</c:v>
                </c:pt>
                <c:pt idx="2485">
                  <c:v>41775</c:v>
                </c:pt>
                <c:pt idx="2486">
                  <c:v>41775</c:v>
                </c:pt>
                <c:pt idx="2487">
                  <c:v>41775</c:v>
                </c:pt>
                <c:pt idx="2488">
                  <c:v>41775</c:v>
                </c:pt>
                <c:pt idx="2489">
                  <c:v>41775</c:v>
                </c:pt>
                <c:pt idx="2490">
                  <c:v>41775</c:v>
                </c:pt>
                <c:pt idx="2491">
                  <c:v>41775</c:v>
                </c:pt>
                <c:pt idx="2492">
                  <c:v>41775</c:v>
                </c:pt>
                <c:pt idx="2493">
                  <c:v>41775</c:v>
                </c:pt>
                <c:pt idx="2494">
                  <c:v>41775</c:v>
                </c:pt>
                <c:pt idx="2495">
                  <c:v>41775</c:v>
                </c:pt>
                <c:pt idx="2496">
                  <c:v>41775</c:v>
                </c:pt>
                <c:pt idx="2497">
                  <c:v>41775</c:v>
                </c:pt>
                <c:pt idx="2498">
                  <c:v>41775</c:v>
                </c:pt>
                <c:pt idx="2499">
                  <c:v>41775</c:v>
                </c:pt>
                <c:pt idx="2500">
                  <c:v>41775</c:v>
                </c:pt>
                <c:pt idx="2501">
                  <c:v>41775</c:v>
                </c:pt>
                <c:pt idx="2502">
                  <c:v>41775</c:v>
                </c:pt>
                <c:pt idx="2503">
                  <c:v>41775</c:v>
                </c:pt>
                <c:pt idx="2504">
                  <c:v>41775</c:v>
                </c:pt>
                <c:pt idx="2505">
                  <c:v>41775</c:v>
                </c:pt>
                <c:pt idx="2506">
                  <c:v>41775</c:v>
                </c:pt>
                <c:pt idx="2507">
                  <c:v>41775</c:v>
                </c:pt>
                <c:pt idx="2508">
                  <c:v>41775</c:v>
                </c:pt>
                <c:pt idx="2509">
                  <c:v>41775</c:v>
                </c:pt>
                <c:pt idx="2510">
                  <c:v>41775</c:v>
                </c:pt>
                <c:pt idx="2511">
                  <c:v>41775</c:v>
                </c:pt>
                <c:pt idx="2512">
                  <c:v>41775</c:v>
                </c:pt>
                <c:pt idx="2513">
                  <c:v>41775</c:v>
                </c:pt>
                <c:pt idx="2514">
                  <c:v>41775</c:v>
                </c:pt>
                <c:pt idx="2515">
                  <c:v>41775</c:v>
                </c:pt>
                <c:pt idx="2516">
                  <c:v>41775</c:v>
                </c:pt>
                <c:pt idx="2517">
                  <c:v>41775</c:v>
                </c:pt>
                <c:pt idx="2518">
                  <c:v>41775</c:v>
                </c:pt>
                <c:pt idx="2519">
                  <c:v>41775</c:v>
                </c:pt>
                <c:pt idx="2520">
                  <c:v>41775</c:v>
                </c:pt>
                <c:pt idx="2521">
                  <c:v>41775</c:v>
                </c:pt>
                <c:pt idx="2522">
                  <c:v>41775</c:v>
                </c:pt>
                <c:pt idx="2523">
                  <c:v>41775</c:v>
                </c:pt>
                <c:pt idx="2524">
                  <c:v>41775</c:v>
                </c:pt>
                <c:pt idx="2525">
                  <c:v>41775</c:v>
                </c:pt>
                <c:pt idx="2526">
                  <c:v>41775</c:v>
                </c:pt>
                <c:pt idx="2527">
                  <c:v>41775</c:v>
                </c:pt>
                <c:pt idx="2528">
                  <c:v>41775</c:v>
                </c:pt>
                <c:pt idx="2529">
                  <c:v>41777</c:v>
                </c:pt>
                <c:pt idx="2530">
                  <c:v>41777</c:v>
                </c:pt>
                <c:pt idx="2531">
                  <c:v>41777</c:v>
                </c:pt>
                <c:pt idx="2532">
                  <c:v>41777</c:v>
                </c:pt>
                <c:pt idx="2533">
                  <c:v>41777</c:v>
                </c:pt>
                <c:pt idx="2534">
                  <c:v>41777</c:v>
                </c:pt>
                <c:pt idx="2535">
                  <c:v>41777</c:v>
                </c:pt>
                <c:pt idx="2536">
                  <c:v>41777</c:v>
                </c:pt>
                <c:pt idx="2537">
                  <c:v>41777</c:v>
                </c:pt>
                <c:pt idx="2538">
                  <c:v>41777</c:v>
                </c:pt>
                <c:pt idx="2539">
                  <c:v>41777</c:v>
                </c:pt>
                <c:pt idx="2540">
                  <c:v>41777</c:v>
                </c:pt>
                <c:pt idx="2541">
                  <c:v>41777</c:v>
                </c:pt>
                <c:pt idx="2542">
                  <c:v>41777</c:v>
                </c:pt>
                <c:pt idx="2543">
                  <c:v>41777</c:v>
                </c:pt>
                <c:pt idx="2544">
                  <c:v>41777</c:v>
                </c:pt>
                <c:pt idx="2545">
                  <c:v>41777</c:v>
                </c:pt>
                <c:pt idx="2546">
                  <c:v>41777</c:v>
                </c:pt>
                <c:pt idx="2547">
                  <c:v>41777</c:v>
                </c:pt>
                <c:pt idx="2548">
                  <c:v>41777</c:v>
                </c:pt>
                <c:pt idx="2549">
                  <c:v>41777</c:v>
                </c:pt>
                <c:pt idx="2550">
                  <c:v>41777</c:v>
                </c:pt>
                <c:pt idx="2551">
                  <c:v>41777</c:v>
                </c:pt>
                <c:pt idx="2552">
                  <c:v>41777</c:v>
                </c:pt>
                <c:pt idx="2553">
                  <c:v>41777</c:v>
                </c:pt>
                <c:pt idx="2554">
                  <c:v>41777</c:v>
                </c:pt>
                <c:pt idx="2555">
                  <c:v>41777</c:v>
                </c:pt>
                <c:pt idx="2556">
                  <c:v>41777</c:v>
                </c:pt>
                <c:pt idx="2557">
                  <c:v>41777</c:v>
                </c:pt>
                <c:pt idx="2558">
                  <c:v>41777</c:v>
                </c:pt>
                <c:pt idx="2559">
                  <c:v>41777</c:v>
                </c:pt>
                <c:pt idx="2560">
                  <c:v>41777</c:v>
                </c:pt>
                <c:pt idx="2561">
                  <c:v>41777</c:v>
                </c:pt>
                <c:pt idx="2562">
                  <c:v>41777</c:v>
                </c:pt>
                <c:pt idx="2563">
                  <c:v>41777</c:v>
                </c:pt>
                <c:pt idx="2564">
                  <c:v>41777</c:v>
                </c:pt>
                <c:pt idx="2565">
                  <c:v>41777</c:v>
                </c:pt>
                <c:pt idx="2566">
                  <c:v>41777</c:v>
                </c:pt>
                <c:pt idx="2567">
                  <c:v>41777</c:v>
                </c:pt>
                <c:pt idx="2568">
                  <c:v>41777</c:v>
                </c:pt>
                <c:pt idx="2569">
                  <c:v>41777</c:v>
                </c:pt>
                <c:pt idx="2570">
                  <c:v>41777</c:v>
                </c:pt>
                <c:pt idx="2571">
                  <c:v>41777</c:v>
                </c:pt>
                <c:pt idx="2572">
                  <c:v>41777</c:v>
                </c:pt>
                <c:pt idx="2573">
                  <c:v>41777</c:v>
                </c:pt>
                <c:pt idx="2574">
                  <c:v>41777</c:v>
                </c:pt>
                <c:pt idx="2575">
                  <c:v>41777</c:v>
                </c:pt>
                <c:pt idx="2576">
                  <c:v>41777</c:v>
                </c:pt>
                <c:pt idx="2577">
                  <c:v>41777</c:v>
                </c:pt>
                <c:pt idx="2578">
                  <c:v>41777</c:v>
                </c:pt>
                <c:pt idx="2579">
                  <c:v>41778</c:v>
                </c:pt>
                <c:pt idx="2580">
                  <c:v>41778</c:v>
                </c:pt>
                <c:pt idx="2581">
                  <c:v>41778</c:v>
                </c:pt>
                <c:pt idx="2582">
                  <c:v>41778</c:v>
                </c:pt>
                <c:pt idx="2583">
                  <c:v>41778</c:v>
                </c:pt>
                <c:pt idx="2584">
                  <c:v>41778</c:v>
                </c:pt>
                <c:pt idx="2585">
                  <c:v>41778</c:v>
                </c:pt>
                <c:pt idx="2586">
                  <c:v>41778</c:v>
                </c:pt>
                <c:pt idx="2587">
                  <c:v>41778</c:v>
                </c:pt>
                <c:pt idx="2588">
                  <c:v>41778</c:v>
                </c:pt>
                <c:pt idx="2589">
                  <c:v>41778</c:v>
                </c:pt>
                <c:pt idx="2590">
                  <c:v>41778</c:v>
                </c:pt>
                <c:pt idx="2591">
                  <c:v>41778</c:v>
                </c:pt>
                <c:pt idx="2592">
                  <c:v>41778</c:v>
                </c:pt>
                <c:pt idx="2593">
                  <c:v>41778</c:v>
                </c:pt>
                <c:pt idx="2594">
                  <c:v>41778</c:v>
                </c:pt>
                <c:pt idx="2595">
                  <c:v>41778</c:v>
                </c:pt>
                <c:pt idx="2596">
                  <c:v>41778</c:v>
                </c:pt>
                <c:pt idx="2597">
                  <c:v>41778</c:v>
                </c:pt>
                <c:pt idx="2598">
                  <c:v>41778</c:v>
                </c:pt>
                <c:pt idx="2599">
                  <c:v>41778</c:v>
                </c:pt>
                <c:pt idx="2600">
                  <c:v>41778</c:v>
                </c:pt>
                <c:pt idx="2601">
                  <c:v>41778</c:v>
                </c:pt>
                <c:pt idx="2602">
                  <c:v>41778</c:v>
                </c:pt>
                <c:pt idx="2603">
                  <c:v>41778</c:v>
                </c:pt>
                <c:pt idx="2604">
                  <c:v>41778</c:v>
                </c:pt>
                <c:pt idx="2605">
                  <c:v>41778</c:v>
                </c:pt>
                <c:pt idx="2606">
                  <c:v>41778</c:v>
                </c:pt>
                <c:pt idx="2607">
                  <c:v>41778</c:v>
                </c:pt>
                <c:pt idx="2608">
                  <c:v>41778</c:v>
                </c:pt>
                <c:pt idx="2609">
                  <c:v>41778</c:v>
                </c:pt>
                <c:pt idx="2610">
                  <c:v>41778</c:v>
                </c:pt>
                <c:pt idx="2611">
                  <c:v>41778</c:v>
                </c:pt>
                <c:pt idx="2612">
                  <c:v>41778</c:v>
                </c:pt>
                <c:pt idx="2613">
                  <c:v>41778</c:v>
                </c:pt>
                <c:pt idx="2614">
                  <c:v>41778</c:v>
                </c:pt>
                <c:pt idx="2615">
                  <c:v>41778</c:v>
                </c:pt>
                <c:pt idx="2616">
                  <c:v>41778</c:v>
                </c:pt>
                <c:pt idx="2617">
                  <c:v>41778</c:v>
                </c:pt>
                <c:pt idx="2618">
                  <c:v>41778</c:v>
                </c:pt>
                <c:pt idx="2619">
                  <c:v>41778</c:v>
                </c:pt>
                <c:pt idx="2620">
                  <c:v>41778</c:v>
                </c:pt>
                <c:pt idx="2621">
                  <c:v>41778</c:v>
                </c:pt>
                <c:pt idx="2622">
                  <c:v>41778</c:v>
                </c:pt>
                <c:pt idx="2623">
                  <c:v>41778</c:v>
                </c:pt>
                <c:pt idx="2624">
                  <c:v>41778</c:v>
                </c:pt>
                <c:pt idx="2625">
                  <c:v>41778</c:v>
                </c:pt>
                <c:pt idx="2626">
                  <c:v>41778</c:v>
                </c:pt>
                <c:pt idx="2627">
                  <c:v>41778</c:v>
                </c:pt>
                <c:pt idx="2628">
                  <c:v>41778</c:v>
                </c:pt>
                <c:pt idx="2629">
                  <c:v>41778</c:v>
                </c:pt>
                <c:pt idx="2630">
                  <c:v>41778</c:v>
                </c:pt>
                <c:pt idx="2631">
                  <c:v>41778</c:v>
                </c:pt>
                <c:pt idx="2632">
                  <c:v>41778</c:v>
                </c:pt>
                <c:pt idx="2633">
                  <c:v>41778</c:v>
                </c:pt>
                <c:pt idx="2634">
                  <c:v>41778</c:v>
                </c:pt>
                <c:pt idx="2635">
                  <c:v>41778</c:v>
                </c:pt>
                <c:pt idx="2636">
                  <c:v>41778</c:v>
                </c:pt>
                <c:pt idx="2637">
                  <c:v>41778</c:v>
                </c:pt>
                <c:pt idx="2638">
                  <c:v>41780</c:v>
                </c:pt>
                <c:pt idx="2639">
                  <c:v>41780</c:v>
                </c:pt>
                <c:pt idx="2640">
                  <c:v>41780</c:v>
                </c:pt>
                <c:pt idx="2641">
                  <c:v>41780</c:v>
                </c:pt>
                <c:pt idx="2642">
                  <c:v>41780</c:v>
                </c:pt>
                <c:pt idx="2643">
                  <c:v>41780</c:v>
                </c:pt>
                <c:pt idx="2644">
                  <c:v>41780</c:v>
                </c:pt>
                <c:pt idx="2645">
                  <c:v>41780</c:v>
                </c:pt>
                <c:pt idx="2646">
                  <c:v>41780</c:v>
                </c:pt>
                <c:pt idx="2647">
                  <c:v>41780</c:v>
                </c:pt>
                <c:pt idx="2648">
                  <c:v>41780</c:v>
                </c:pt>
                <c:pt idx="2649">
                  <c:v>41780</c:v>
                </c:pt>
                <c:pt idx="2650">
                  <c:v>41780</c:v>
                </c:pt>
                <c:pt idx="2651">
                  <c:v>41780</c:v>
                </c:pt>
                <c:pt idx="2652">
                  <c:v>41780</c:v>
                </c:pt>
                <c:pt idx="2653">
                  <c:v>41780</c:v>
                </c:pt>
                <c:pt idx="2654">
                  <c:v>41780</c:v>
                </c:pt>
                <c:pt idx="2655">
                  <c:v>41780</c:v>
                </c:pt>
                <c:pt idx="2656">
                  <c:v>41780</c:v>
                </c:pt>
                <c:pt idx="2657">
                  <c:v>41780</c:v>
                </c:pt>
                <c:pt idx="2658">
                  <c:v>41780</c:v>
                </c:pt>
                <c:pt idx="2659">
                  <c:v>41780</c:v>
                </c:pt>
                <c:pt idx="2660">
                  <c:v>41780</c:v>
                </c:pt>
                <c:pt idx="2661">
                  <c:v>41780</c:v>
                </c:pt>
                <c:pt idx="2662">
                  <c:v>41780</c:v>
                </c:pt>
                <c:pt idx="2663">
                  <c:v>41780</c:v>
                </c:pt>
                <c:pt idx="2664">
                  <c:v>41780</c:v>
                </c:pt>
                <c:pt idx="2665">
                  <c:v>41780</c:v>
                </c:pt>
                <c:pt idx="2666">
                  <c:v>41780</c:v>
                </c:pt>
                <c:pt idx="2667">
                  <c:v>41780</c:v>
                </c:pt>
                <c:pt idx="2668">
                  <c:v>41780</c:v>
                </c:pt>
                <c:pt idx="2669">
                  <c:v>41780</c:v>
                </c:pt>
                <c:pt idx="2670">
                  <c:v>41780</c:v>
                </c:pt>
                <c:pt idx="2671">
                  <c:v>41780</c:v>
                </c:pt>
                <c:pt idx="2672">
                  <c:v>41780</c:v>
                </c:pt>
                <c:pt idx="2673">
                  <c:v>41780</c:v>
                </c:pt>
                <c:pt idx="2674">
                  <c:v>41780</c:v>
                </c:pt>
                <c:pt idx="2675">
                  <c:v>41780</c:v>
                </c:pt>
                <c:pt idx="2676">
                  <c:v>41780</c:v>
                </c:pt>
                <c:pt idx="2677">
                  <c:v>41780</c:v>
                </c:pt>
                <c:pt idx="2678">
                  <c:v>41780</c:v>
                </c:pt>
                <c:pt idx="2679">
                  <c:v>41780</c:v>
                </c:pt>
                <c:pt idx="2680">
                  <c:v>41780</c:v>
                </c:pt>
                <c:pt idx="2681">
                  <c:v>41780</c:v>
                </c:pt>
                <c:pt idx="2682">
                  <c:v>41780</c:v>
                </c:pt>
                <c:pt idx="2683">
                  <c:v>41780</c:v>
                </c:pt>
                <c:pt idx="2684">
                  <c:v>41780</c:v>
                </c:pt>
                <c:pt idx="2685">
                  <c:v>41780</c:v>
                </c:pt>
                <c:pt idx="2686">
                  <c:v>41780</c:v>
                </c:pt>
                <c:pt idx="2687">
                  <c:v>41780</c:v>
                </c:pt>
                <c:pt idx="2688">
                  <c:v>41780</c:v>
                </c:pt>
                <c:pt idx="2689">
                  <c:v>41783</c:v>
                </c:pt>
                <c:pt idx="2690">
                  <c:v>41783</c:v>
                </c:pt>
                <c:pt idx="2691">
                  <c:v>41783</c:v>
                </c:pt>
                <c:pt idx="2692">
                  <c:v>41783</c:v>
                </c:pt>
                <c:pt idx="2693">
                  <c:v>41783</c:v>
                </c:pt>
                <c:pt idx="2694">
                  <c:v>41783</c:v>
                </c:pt>
                <c:pt idx="2695">
                  <c:v>41783</c:v>
                </c:pt>
                <c:pt idx="2696">
                  <c:v>41783</c:v>
                </c:pt>
                <c:pt idx="2697">
                  <c:v>41783</c:v>
                </c:pt>
                <c:pt idx="2698">
                  <c:v>41783</c:v>
                </c:pt>
                <c:pt idx="2699">
                  <c:v>41783</c:v>
                </c:pt>
                <c:pt idx="2700">
                  <c:v>41783</c:v>
                </c:pt>
                <c:pt idx="2701">
                  <c:v>41783</c:v>
                </c:pt>
                <c:pt idx="2702">
                  <c:v>41783</c:v>
                </c:pt>
                <c:pt idx="2703">
                  <c:v>41783</c:v>
                </c:pt>
                <c:pt idx="2704">
                  <c:v>41783</c:v>
                </c:pt>
                <c:pt idx="2705">
                  <c:v>41783</c:v>
                </c:pt>
                <c:pt idx="2706">
                  <c:v>41783</c:v>
                </c:pt>
                <c:pt idx="2707">
                  <c:v>41783</c:v>
                </c:pt>
                <c:pt idx="2708">
                  <c:v>41783</c:v>
                </c:pt>
                <c:pt idx="2709">
                  <c:v>41783</c:v>
                </c:pt>
                <c:pt idx="2710">
                  <c:v>41783</c:v>
                </c:pt>
                <c:pt idx="2711">
                  <c:v>41783</c:v>
                </c:pt>
                <c:pt idx="2712">
                  <c:v>41783</c:v>
                </c:pt>
                <c:pt idx="2713">
                  <c:v>41783</c:v>
                </c:pt>
                <c:pt idx="2714">
                  <c:v>41783</c:v>
                </c:pt>
                <c:pt idx="2715">
                  <c:v>41783</c:v>
                </c:pt>
                <c:pt idx="2716">
                  <c:v>41783</c:v>
                </c:pt>
                <c:pt idx="2717">
                  <c:v>41783</c:v>
                </c:pt>
                <c:pt idx="2718">
                  <c:v>41783</c:v>
                </c:pt>
                <c:pt idx="2719">
                  <c:v>41783</c:v>
                </c:pt>
                <c:pt idx="2720">
                  <c:v>41783</c:v>
                </c:pt>
                <c:pt idx="2721">
                  <c:v>41783</c:v>
                </c:pt>
                <c:pt idx="2722">
                  <c:v>41783</c:v>
                </c:pt>
                <c:pt idx="2723">
                  <c:v>41783</c:v>
                </c:pt>
                <c:pt idx="2724">
                  <c:v>41783</c:v>
                </c:pt>
                <c:pt idx="2725">
                  <c:v>41783</c:v>
                </c:pt>
                <c:pt idx="2726">
                  <c:v>41783</c:v>
                </c:pt>
                <c:pt idx="2727">
                  <c:v>41783</c:v>
                </c:pt>
                <c:pt idx="2728">
                  <c:v>41783</c:v>
                </c:pt>
                <c:pt idx="2729">
                  <c:v>41783</c:v>
                </c:pt>
                <c:pt idx="2730">
                  <c:v>41783</c:v>
                </c:pt>
                <c:pt idx="2731">
                  <c:v>41783</c:v>
                </c:pt>
                <c:pt idx="2732">
                  <c:v>41783</c:v>
                </c:pt>
                <c:pt idx="2733">
                  <c:v>41783</c:v>
                </c:pt>
                <c:pt idx="2734">
                  <c:v>41783</c:v>
                </c:pt>
                <c:pt idx="2735">
                  <c:v>41783</c:v>
                </c:pt>
                <c:pt idx="2736">
                  <c:v>41783</c:v>
                </c:pt>
                <c:pt idx="2737">
                  <c:v>41783</c:v>
                </c:pt>
                <c:pt idx="2738">
                  <c:v>41783</c:v>
                </c:pt>
                <c:pt idx="2739">
                  <c:v>41783</c:v>
                </c:pt>
                <c:pt idx="2740">
                  <c:v>41783</c:v>
                </c:pt>
                <c:pt idx="2741">
                  <c:v>41783</c:v>
                </c:pt>
                <c:pt idx="2742">
                  <c:v>41783</c:v>
                </c:pt>
                <c:pt idx="2743">
                  <c:v>41783</c:v>
                </c:pt>
                <c:pt idx="2744">
                  <c:v>41786</c:v>
                </c:pt>
                <c:pt idx="2745">
                  <c:v>41786</c:v>
                </c:pt>
                <c:pt idx="2746">
                  <c:v>41786</c:v>
                </c:pt>
                <c:pt idx="2747">
                  <c:v>41786</c:v>
                </c:pt>
                <c:pt idx="2748">
                  <c:v>41786</c:v>
                </c:pt>
                <c:pt idx="2749">
                  <c:v>41786</c:v>
                </c:pt>
                <c:pt idx="2750">
                  <c:v>41786</c:v>
                </c:pt>
                <c:pt idx="2751">
                  <c:v>41786</c:v>
                </c:pt>
                <c:pt idx="2752">
                  <c:v>41786</c:v>
                </c:pt>
                <c:pt idx="2753">
                  <c:v>41786</c:v>
                </c:pt>
                <c:pt idx="2754">
                  <c:v>41786</c:v>
                </c:pt>
                <c:pt idx="2755">
                  <c:v>41786</c:v>
                </c:pt>
                <c:pt idx="2756">
                  <c:v>41786</c:v>
                </c:pt>
                <c:pt idx="2757">
                  <c:v>41786</c:v>
                </c:pt>
                <c:pt idx="2758">
                  <c:v>41786</c:v>
                </c:pt>
                <c:pt idx="2759">
                  <c:v>41786</c:v>
                </c:pt>
                <c:pt idx="2760">
                  <c:v>41786</c:v>
                </c:pt>
                <c:pt idx="2761">
                  <c:v>41786</c:v>
                </c:pt>
                <c:pt idx="2762">
                  <c:v>41786</c:v>
                </c:pt>
                <c:pt idx="2763">
                  <c:v>41786</c:v>
                </c:pt>
                <c:pt idx="2764">
                  <c:v>41786</c:v>
                </c:pt>
                <c:pt idx="2765">
                  <c:v>41786</c:v>
                </c:pt>
                <c:pt idx="2766">
                  <c:v>41786</c:v>
                </c:pt>
                <c:pt idx="2767">
                  <c:v>41786</c:v>
                </c:pt>
                <c:pt idx="2768">
                  <c:v>41786</c:v>
                </c:pt>
                <c:pt idx="2769">
                  <c:v>41786</c:v>
                </c:pt>
                <c:pt idx="2770">
                  <c:v>41786</c:v>
                </c:pt>
                <c:pt idx="2771">
                  <c:v>41786</c:v>
                </c:pt>
                <c:pt idx="2772">
                  <c:v>41786</c:v>
                </c:pt>
                <c:pt idx="2773">
                  <c:v>41786</c:v>
                </c:pt>
                <c:pt idx="2774">
                  <c:v>41786</c:v>
                </c:pt>
                <c:pt idx="2775">
                  <c:v>41786</c:v>
                </c:pt>
                <c:pt idx="2776">
                  <c:v>41786</c:v>
                </c:pt>
                <c:pt idx="2777">
                  <c:v>41786</c:v>
                </c:pt>
                <c:pt idx="2778">
                  <c:v>41786</c:v>
                </c:pt>
                <c:pt idx="2779">
                  <c:v>41786</c:v>
                </c:pt>
                <c:pt idx="2780">
                  <c:v>41786</c:v>
                </c:pt>
                <c:pt idx="2781">
                  <c:v>41786</c:v>
                </c:pt>
                <c:pt idx="2782">
                  <c:v>41786</c:v>
                </c:pt>
                <c:pt idx="2783">
                  <c:v>41786</c:v>
                </c:pt>
                <c:pt idx="2784">
                  <c:v>41786</c:v>
                </c:pt>
                <c:pt idx="2785">
                  <c:v>41786</c:v>
                </c:pt>
                <c:pt idx="2786">
                  <c:v>41786</c:v>
                </c:pt>
                <c:pt idx="2787">
                  <c:v>41786</c:v>
                </c:pt>
                <c:pt idx="2788">
                  <c:v>41786</c:v>
                </c:pt>
                <c:pt idx="2789">
                  <c:v>41786</c:v>
                </c:pt>
                <c:pt idx="2790">
                  <c:v>41786</c:v>
                </c:pt>
                <c:pt idx="2791">
                  <c:v>41786</c:v>
                </c:pt>
                <c:pt idx="2792">
                  <c:v>41786</c:v>
                </c:pt>
                <c:pt idx="2793">
                  <c:v>41786</c:v>
                </c:pt>
                <c:pt idx="2794">
                  <c:v>41788</c:v>
                </c:pt>
                <c:pt idx="2795">
                  <c:v>41788</c:v>
                </c:pt>
                <c:pt idx="2796">
                  <c:v>41788</c:v>
                </c:pt>
                <c:pt idx="2797">
                  <c:v>41788</c:v>
                </c:pt>
                <c:pt idx="2798">
                  <c:v>41788</c:v>
                </c:pt>
                <c:pt idx="2799">
                  <c:v>41788</c:v>
                </c:pt>
                <c:pt idx="2800">
                  <c:v>41788</c:v>
                </c:pt>
                <c:pt idx="2801">
                  <c:v>41788</c:v>
                </c:pt>
                <c:pt idx="2802">
                  <c:v>41788</c:v>
                </c:pt>
                <c:pt idx="2803">
                  <c:v>41788</c:v>
                </c:pt>
                <c:pt idx="2804">
                  <c:v>41788</c:v>
                </c:pt>
                <c:pt idx="2805">
                  <c:v>41788</c:v>
                </c:pt>
                <c:pt idx="2806">
                  <c:v>41788</c:v>
                </c:pt>
                <c:pt idx="2807">
                  <c:v>41788</c:v>
                </c:pt>
                <c:pt idx="2808">
                  <c:v>41788</c:v>
                </c:pt>
                <c:pt idx="2809">
                  <c:v>41788</c:v>
                </c:pt>
                <c:pt idx="2810">
                  <c:v>41788</c:v>
                </c:pt>
                <c:pt idx="2811">
                  <c:v>41788</c:v>
                </c:pt>
                <c:pt idx="2812">
                  <c:v>41788</c:v>
                </c:pt>
                <c:pt idx="2813">
                  <c:v>41788</c:v>
                </c:pt>
                <c:pt idx="2814">
                  <c:v>41788</c:v>
                </c:pt>
                <c:pt idx="2815">
                  <c:v>41788</c:v>
                </c:pt>
                <c:pt idx="2816">
                  <c:v>41788</c:v>
                </c:pt>
                <c:pt idx="2817">
                  <c:v>41788</c:v>
                </c:pt>
                <c:pt idx="2818">
                  <c:v>41788</c:v>
                </c:pt>
                <c:pt idx="2819">
                  <c:v>41788</c:v>
                </c:pt>
                <c:pt idx="2820">
                  <c:v>41788</c:v>
                </c:pt>
                <c:pt idx="2821">
                  <c:v>41788</c:v>
                </c:pt>
                <c:pt idx="2822">
                  <c:v>41788</c:v>
                </c:pt>
                <c:pt idx="2823">
                  <c:v>41788</c:v>
                </c:pt>
                <c:pt idx="2824">
                  <c:v>41788</c:v>
                </c:pt>
                <c:pt idx="2825">
                  <c:v>41788</c:v>
                </c:pt>
                <c:pt idx="2826">
                  <c:v>41788</c:v>
                </c:pt>
                <c:pt idx="2827">
                  <c:v>41788</c:v>
                </c:pt>
                <c:pt idx="2828">
                  <c:v>41788</c:v>
                </c:pt>
                <c:pt idx="2829">
                  <c:v>41788</c:v>
                </c:pt>
                <c:pt idx="2830">
                  <c:v>41788</c:v>
                </c:pt>
                <c:pt idx="2831">
                  <c:v>41788</c:v>
                </c:pt>
                <c:pt idx="2832">
                  <c:v>41788</c:v>
                </c:pt>
                <c:pt idx="2833">
                  <c:v>41788</c:v>
                </c:pt>
                <c:pt idx="2834">
                  <c:v>41788</c:v>
                </c:pt>
                <c:pt idx="2835">
                  <c:v>41788</c:v>
                </c:pt>
                <c:pt idx="2836">
                  <c:v>41788</c:v>
                </c:pt>
                <c:pt idx="2837">
                  <c:v>41788</c:v>
                </c:pt>
                <c:pt idx="2838">
                  <c:v>41788</c:v>
                </c:pt>
                <c:pt idx="2839">
                  <c:v>41788</c:v>
                </c:pt>
                <c:pt idx="2840">
                  <c:v>41790</c:v>
                </c:pt>
                <c:pt idx="2841">
                  <c:v>41790</c:v>
                </c:pt>
                <c:pt idx="2842">
                  <c:v>41790</c:v>
                </c:pt>
                <c:pt idx="2843">
                  <c:v>41790</c:v>
                </c:pt>
                <c:pt idx="2844">
                  <c:v>41790</c:v>
                </c:pt>
                <c:pt idx="2845">
                  <c:v>41790</c:v>
                </c:pt>
                <c:pt idx="2846">
                  <c:v>41790</c:v>
                </c:pt>
                <c:pt idx="2847">
                  <c:v>41790</c:v>
                </c:pt>
                <c:pt idx="2848">
                  <c:v>41790</c:v>
                </c:pt>
                <c:pt idx="2849">
                  <c:v>41790</c:v>
                </c:pt>
                <c:pt idx="2850">
                  <c:v>41790</c:v>
                </c:pt>
                <c:pt idx="2851">
                  <c:v>41790</c:v>
                </c:pt>
                <c:pt idx="2852">
                  <c:v>41790</c:v>
                </c:pt>
                <c:pt idx="2853">
                  <c:v>41790</c:v>
                </c:pt>
                <c:pt idx="2854">
                  <c:v>41790</c:v>
                </c:pt>
                <c:pt idx="2855">
                  <c:v>41790</c:v>
                </c:pt>
                <c:pt idx="2856">
                  <c:v>41790</c:v>
                </c:pt>
                <c:pt idx="2857">
                  <c:v>41790</c:v>
                </c:pt>
                <c:pt idx="2858">
                  <c:v>41790</c:v>
                </c:pt>
                <c:pt idx="2859">
                  <c:v>41790</c:v>
                </c:pt>
                <c:pt idx="2860">
                  <c:v>41790</c:v>
                </c:pt>
                <c:pt idx="2861">
                  <c:v>41790</c:v>
                </c:pt>
                <c:pt idx="2862">
                  <c:v>41790</c:v>
                </c:pt>
                <c:pt idx="2863">
                  <c:v>41790</c:v>
                </c:pt>
                <c:pt idx="2864">
                  <c:v>41790</c:v>
                </c:pt>
                <c:pt idx="2865">
                  <c:v>41790</c:v>
                </c:pt>
                <c:pt idx="2866">
                  <c:v>41790</c:v>
                </c:pt>
                <c:pt idx="2867">
                  <c:v>41790</c:v>
                </c:pt>
                <c:pt idx="2868">
                  <c:v>41790</c:v>
                </c:pt>
                <c:pt idx="2869">
                  <c:v>41790</c:v>
                </c:pt>
                <c:pt idx="2870">
                  <c:v>41790</c:v>
                </c:pt>
                <c:pt idx="2871">
                  <c:v>41790</c:v>
                </c:pt>
                <c:pt idx="2872">
                  <c:v>41790</c:v>
                </c:pt>
                <c:pt idx="2873">
                  <c:v>41790</c:v>
                </c:pt>
                <c:pt idx="2874">
                  <c:v>41790</c:v>
                </c:pt>
                <c:pt idx="2875">
                  <c:v>41790</c:v>
                </c:pt>
                <c:pt idx="2876">
                  <c:v>41790</c:v>
                </c:pt>
                <c:pt idx="2877">
                  <c:v>41790</c:v>
                </c:pt>
                <c:pt idx="2878">
                  <c:v>41790</c:v>
                </c:pt>
                <c:pt idx="2879">
                  <c:v>41790</c:v>
                </c:pt>
                <c:pt idx="2880">
                  <c:v>41792</c:v>
                </c:pt>
                <c:pt idx="2881">
                  <c:v>41792</c:v>
                </c:pt>
                <c:pt idx="2882">
                  <c:v>41792</c:v>
                </c:pt>
                <c:pt idx="2883">
                  <c:v>41792</c:v>
                </c:pt>
                <c:pt idx="2884">
                  <c:v>41792</c:v>
                </c:pt>
                <c:pt idx="2885">
                  <c:v>41792</c:v>
                </c:pt>
                <c:pt idx="2886">
                  <c:v>41792</c:v>
                </c:pt>
                <c:pt idx="2887">
                  <c:v>41792</c:v>
                </c:pt>
                <c:pt idx="2888">
                  <c:v>41792</c:v>
                </c:pt>
                <c:pt idx="2889">
                  <c:v>41792</c:v>
                </c:pt>
                <c:pt idx="2890">
                  <c:v>41792</c:v>
                </c:pt>
                <c:pt idx="2891">
                  <c:v>41792</c:v>
                </c:pt>
                <c:pt idx="2892">
                  <c:v>41792</c:v>
                </c:pt>
                <c:pt idx="2893">
                  <c:v>41792</c:v>
                </c:pt>
                <c:pt idx="2894">
                  <c:v>41792</c:v>
                </c:pt>
                <c:pt idx="2895">
                  <c:v>41792</c:v>
                </c:pt>
                <c:pt idx="2896">
                  <c:v>41792</c:v>
                </c:pt>
                <c:pt idx="2897">
                  <c:v>41792</c:v>
                </c:pt>
                <c:pt idx="2898">
                  <c:v>41792</c:v>
                </c:pt>
                <c:pt idx="2899">
                  <c:v>41792</c:v>
                </c:pt>
                <c:pt idx="2900">
                  <c:v>41792</c:v>
                </c:pt>
                <c:pt idx="2901">
                  <c:v>41792</c:v>
                </c:pt>
                <c:pt idx="2902">
                  <c:v>41792</c:v>
                </c:pt>
                <c:pt idx="2903">
                  <c:v>41792</c:v>
                </c:pt>
                <c:pt idx="2904">
                  <c:v>41792</c:v>
                </c:pt>
                <c:pt idx="2905">
                  <c:v>41792</c:v>
                </c:pt>
                <c:pt idx="2906">
                  <c:v>41792</c:v>
                </c:pt>
                <c:pt idx="2907">
                  <c:v>41792</c:v>
                </c:pt>
                <c:pt idx="2908">
                  <c:v>41792</c:v>
                </c:pt>
                <c:pt idx="2909">
                  <c:v>41792</c:v>
                </c:pt>
                <c:pt idx="2910">
                  <c:v>41792</c:v>
                </c:pt>
                <c:pt idx="2911">
                  <c:v>41792</c:v>
                </c:pt>
                <c:pt idx="2912">
                  <c:v>41792</c:v>
                </c:pt>
                <c:pt idx="2913">
                  <c:v>41792</c:v>
                </c:pt>
                <c:pt idx="2914">
                  <c:v>41792</c:v>
                </c:pt>
                <c:pt idx="2915">
                  <c:v>41792</c:v>
                </c:pt>
                <c:pt idx="2916">
                  <c:v>41792</c:v>
                </c:pt>
                <c:pt idx="2917">
                  <c:v>41792</c:v>
                </c:pt>
                <c:pt idx="2918">
                  <c:v>41792</c:v>
                </c:pt>
                <c:pt idx="2919">
                  <c:v>41792</c:v>
                </c:pt>
                <c:pt idx="2920">
                  <c:v>41792</c:v>
                </c:pt>
                <c:pt idx="2921">
                  <c:v>41792</c:v>
                </c:pt>
                <c:pt idx="2922">
                  <c:v>41792</c:v>
                </c:pt>
                <c:pt idx="2923">
                  <c:v>41792</c:v>
                </c:pt>
                <c:pt idx="2924">
                  <c:v>41792</c:v>
                </c:pt>
                <c:pt idx="2925">
                  <c:v>41792</c:v>
                </c:pt>
                <c:pt idx="2926">
                  <c:v>41792</c:v>
                </c:pt>
                <c:pt idx="2927">
                  <c:v>41792</c:v>
                </c:pt>
                <c:pt idx="2928">
                  <c:v>41792</c:v>
                </c:pt>
                <c:pt idx="2929">
                  <c:v>41792</c:v>
                </c:pt>
                <c:pt idx="2930">
                  <c:v>41792</c:v>
                </c:pt>
                <c:pt idx="2931">
                  <c:v>41794</c:v>
                </c:pt>
                <c:pt idx="2932">
                  <c:v>41794</c:v>
                </c:pt>
                <c:pt idx="2933">
                  <c:v>41794</c:v>
                </c:pt>
                <c:pt idx="2934">
                  <c:v>41794</c:v>
                </c:pt>
                <c:pt idx="2935">
                  <c:v>41794</c:v>
                </c:pt>
                <c:pt idx="2936">
                  <c:v>41794</c:v>
                </c:pt>
                <c:pt idx="2937">
                  <c:v>41794</c:v>
                </c:pt>
                <c:pt idx="2938">
                  <c:v>41794</c:v>
                </c:pt>
                <c:pt idx="2939">
                  <c:v>41794</c:v>
                </c:pt>
                <c:pt idx="2940">
                  <c:v>41794</c:v>
                </c:pt>
                <c:pt idx="2941">
                  <c:v>41794</c:v>
                </c:pt>
                <c:pt idx="2942">
                  <c:v>41794</c:v>
                </c:pt>
                <c:pt idx="2943">
                  <c:v>41794</c:v>
                </c:pt>
                <c:pt idx="2944">
                  <c:v>41794</c:v>
                </c:pt>
                <c:pt idx="2945">
                  <c:v>41794</c:v>
                </c:pt>
                <c:pt idx="2946">
                  <c:v>41794</c:v>
                </c:pt>
                <c:pt idx="2947">
                  <c:v>41794</c:v>
                </c:pt>
                <c:pt idx="2948">
                  <c:v>41794</c:v>
                </c:pt>
                <c:pt idx="2949">
                  <c:v>41794</c:v>
                </c:pt>
                <c:pt idx="2950">
                  <c:v>41796</c:v>
                </c:pt>
                <c:pt idx="2951">
                  <c:v>41796</c:v>
                </c:pt>
                <c:pt idx="2952">
                  <c:v>41796</c:v>
                </c:pt>
                <c:pt idx="2953">
                  <c:v>41796</c:v>
                </c:pt>
                <c:pt idx="2954">
                  <c:v>41796</c:v>
                </c:pt>
                <c:pt idx="2955">
                  <c:v>41796</c:v>
                </c:pt>
                <c:pt idx="2956">
                  <c:v>41796</c:v>
                </c:pt>
                <c:pt idx="2957">
                  <c:v>41796</c:v>
                </c:pt>
                <c:pt idx="2958">
                  <c:v>41796</c:v>
                </c:pt>
                <c:pt idx="2959">
                  <c:v>41796</c:v>
                </c:pt>
                <c:pt idx="2960">
                  <c:v>41796</c:v>
                </c:pt>
                <c:pt idx="2961">
                  <c:v>41796</c:v>
                </c:pt>
                <c:pt idx="2962">
                  <c:v>41796</c:v>
                </c:pt>
                <c:pt idx="2963">
                  <c:v>41796</c:v>
                </c:pt>
                <c:pt idx="2964">
                  <c:v>41796</c:v>
                </c:pt>
                <c:pt idx="2965">
                  <c:v>41796</c:v>
                </c:pt>
                <c:pt idx="2966">
                  <c:v>41796</c:v>
                </c:pt>
                <c:pt idx="2967">
                  <c:v>41796</c:v>
                </c:pt>
                <c:pt idx="2968">
                  <c:v>41796</c:v>
                </c:pt>
                <c:pt idx="2969">
                  <c:v>41796</c:v>
                </c:pt>
                <c:pt idx="2970">
                  <c:v>41796</c:v>
                </c:pt>
                <c:pt idx="2971">
                  <c:v>41796</c:v>
                </c:pt>
                <c:pt idx="2972">
                  <c:v>41796</c:v>
                </c:pt>
                <c:pt idx="2973">
                  <c:v>41796</c:v>
                </c:pt>
                <c:pt idx="2974">
                  <c:v>41796</c:v>
                </c:pt>
                <c:pt idx="2975">
                  <c:v>41796</c:v>
                </c:pt>
                <c:pt idx="2976">
                  <c:v>41796</c:v>
                </c:pt>
                <c:pt idx="2977">
                  <c:v>41796</c:v>
                </c:pt>
                <c:pt idx="2978">
                  <c:v>41799</c:v>
                </c:pt>
                <c:pt idx="2979">
                  <c:v>41799</c:v>
                </c:pt>
                <c:pt idx="2980">
                  <c:v>41799</c:v>
                </c:pt>
                <c:pt idx="2981">
                  <c:v>41799</c:v>
                </c:pt>
                <c:pt idx="2982">
                  <c:v>41799</c:v>
                </c:pt>
                <c:pt idx="2983">
                  <c:v>41799</c:v>
                </c:pt>
                <c:pt idx="2984">
                  <c:v>41799</c:v>
                </c:pt>
                <c:pt idx="2985">
                  <c:v>41799</c:v>
                </c:pt>
                <c:pt idx="2986">
                  <c:v>41799</c:v>
                </c:pt>
                <c:pt idx="2987">
                  <c:v>41799</c:v>
                </c:pt>
                <c:pt idx="2988">
                  <c:v>41799</c:v>
                </c:pt>
                <c:pt idx="2989">
                  <c:v>41799</c:v>
                </c:pt>
                <c:pt idx="2990">
                  <c:v>41799</c:v>
                </c:pt>
                <c:pt idx="2991">
                  <c:v>41799</c:v>
                </c:pt>
                <c:pt idx="2992">
                  <c:v>41799</c:v>
                </c:pt>
                <c:pt idx="2993">
                  <c:v>41799</c:v>
                </c:pt>
                <c:pt idx="2994">
                  <c:v>41799</c:v>
                </c:pt>
                <c:pt idx="2995">
                  <c:v>41799</c:v>
                </c:pt>
                <c:pt idx="2996">
                  <c:v>41799</c:v>
                </c:pt>
                <c:pt idx="2997">
                  <c:v>41799</c:v>
                </c:pt>
                <c:pt idx="2998">
                  <c:v>41799</c:v>
                </c:pt>
                <c:pt idx="2999">
                  <c:v>41799</c:v>
                </c:pt>
                <c:pt idx="3000">
                  <c:v>41799</c:v>
                </c:pt>
                <c:pt idx="3001">
                  <c:v>41799</c:v>
                </c:pt>
                <c:pt idx="3002">
                  <c:v>41799</c:v>
                </c:pt>
                <c:pt idx="3003">
                  <c:v>41799</c:v>
                </c:pt>
                <c:pt idx="3004">
                  <c:v>41799</c:v>
                </c:pt>
                <c:pt idx="3005">
                  <c:v>41799</c:v>
                </c:pt>
                <c:pt idx="3006">
                  <c:v>41799</c:v>
                </c:pt>
                <c:pt idx="3007">
                  <c:v>41799</c:v>
                </c:pt>
                <c:pt idx="3008">
                  <c:v>41799</c:v>
                </c:pt>
                <c:pt idx="3009">
                  <c:v>41799</c:v>
                </c:pt>
                <c:pt idx="3010">
                  <c:v>41799</c:v>
                </c:pt>
                <c:pt idx="3011">
                  <c:v>41799</c:v>
                </c:pt>
                <c:pt idx="3012">
                  <c:v>41799</c:v>
                </c:pt>
                <c:pt idx="3013">
                  <c:v>41799</c:v>
                </c:pt>
                <c:pt idx="3014">
                  <c:v>41799</c:v>
                </c:pt>
                <c:pt idx="3015">
                  <c:v>41799</c:v>
                </c:pt>
                <c:pt idx="3016">
                  <c:v>41799</c:v>
                </c:pt>
                <c:pt idx="3017">
                  <c:v>41799</c:v>
                </c:pt>
                <c:pt idx="3018">
                  <c:v>41799</c:v>
                </c:pt>
                <c:pt idx="3019">
                  <c:v>41799</c:v>
                </c:pt>
                <c:pt idx="3020">
                  <c:v>41799</c:v>
                </c:pt>
                <c:pt idx="3021">
                  <c:v>41799</c:v>
                </c:pt>
                <c:pt idx="3022">
                  <c:v>41799</c:v>
                </c:pt>
                <c:pt idx="3023">
                  <c:v>41799</c:v>
                </c:pt>
                <c:pt idx="3024">
                  <c:v>41799</c:v>
                </c:pt>
                <c:pt idx="3025">
                  <c:v>41799</c:v>
                </c:pt>
                <c:pt idx="3026">
                  <c:v>41799</c:v>
                </c:pt>
                <c:pt idx="3027">
                  <c:v>41799</c:v>
                </c:pt>
                <c:pt idx="3028">
                  <c:v>41799</c:v>
                </c:pt>
                <c:pt idx="3029">
                  <c:v>41799</c:v>
                </c:pt>
                <c:pt idx="3030">
                  <c:v>41799</c:v>
                </c:pt>
                <c:pt idx="3031">
                  <c:v>41799</c:v>
                </c:pt>
                <c:pt idx="3032">
                  <c:v>41801</c:v>
                </c:pt>
                <c:pt idx="3033">
                  <c:v>41801</c:v>
                </c:pt>
                <c:pt idx="3034">
                  <c:v>41801</c:v>
                </c:pt>
                <c:pt idx="3035">
                  <c:v>41801</c:v>
                </c:pt>
                <c:pt idx="3036">
                  <c:v>41801</c:v>
                </c:pt>
                <c:pt idx="3037">
                  <c:v>41801</c:v>
                </c:pt>
                <c:pt idx="3038">
                  <c:v>41801</c:v>
                </c:pt>
                <c:pt idx="3039">
                  <c:v>41801</c:v>
                </c:pt>
                <c:pt idx="3040">
                  <c:v>41801</c:v>
                </c:pt>
                <c:pt idx="3041">
                  <c:v>41801</c:v>
                </c:pt>
                <c:pt idx="3042">
                  <c:v>41801</c:v>
                </c:pt>
                <c:pt idx="3043">
                  <c:v>41801</c:v>
                </c:pt>
                <c:pt idx="3044">
                  <c:v>41801</c:v>
                </c:pt>
                <c:pt idx="3045">
                  <c:v>41801</c:v>
                </c:pt>
                <c:pt idx="3046">
                  <c:v>41801</c:v>
                </c:pt>
                <c:pt idx="3047">
                  <c:v>41801</c:v>
                </c:pt>
                <c:pt idx="3048">
                  <c:v>41801</c:v>
                </c:pt>
                <c:pt idx="3049">
                  <c:v>41801</c:v>
                </c:pt>
                <c:pt idx="3050">
                  <c:v>41801</c:v>
                </c:pt>
                <c:pt idx="3051">
                  <c:v>41801</c:v>
                </c:pt>
                <c:pt idx="3052">
                  <c:v>41801</c:v>
                </c:pt>
                <c:pt idx="3053">
                  <c:v>41801</c:v>
                </c:pt>
                <c:pt idx="3054">
                  <c:v>41801</c:v>
                </c:pt>
                <c:pt idx="3055">
                  <c:v>41801</c:v>
                </c:pt>
                <c:pt idx="3056">
                  <c:v>41801</c:v>
                </c:pt>
                <c:pt idx="3057">
                  <c:v>41801</c:v>
                </c:pt>
                <c:pt idx="3058">
                  <c:v>41801</c:v>
                </c:pt>
                <c:pt idx="3059">
                  <c:v>41803</c:v>
                </c:pt>
                <c:pt idx="3060">
                  <c:v>41803</c:v>
                </c:pt>
                <c:pt idx="3061">
                  <c:v>41803</c:v>
                </c:pt>
                <c:pt idx="3062">
                  <c:v>41803</c:v>
                </c:pt>
                <c:pt idx="3063">
                  <c:v>41803</c:v>
                </c:pt>
                <c:pt idx="3064">
                  <c:v>41803</c:v>
                </c:pt>
                <c:pt idx="3065">
                  <c:v>41803</c:v>
                </c:pt>
                <c:pt idx="3066">
                  <c:v>41803</c:v>
                </c:pt>
                <c:pt idx="3067">
                  <c:v>41803</c:v>
                </c:pt>
                <c:pt idx="3068">
                  <c:v>41803</c:v>
                </c:pt>
                <c:pt idx="3069">
                  <c:v>41803</c:v>
                </c:pt>
                <c:pt idx="3070">
                  <c:v>41803</c:v>
                </c:pt>
                <c:pt idx="3071">
                  <c:v>41803</c:v>
                </c:pt>
                <c:pt idx="3072">
                  <c:v>41803</c:v>
                </c:pt>
                <c:pt idx="3073">
                  <c:v>41803</c:v>
                </c:pt>
                <c:pt idx="3074">
                  <c:v>41803</c:v>
                </c:pt>
                <c:pt idx="3075">
                  <c:v>41803</c:v>
                </c:pt>
                <c:pt idx="3076">
                  <c:v>41803</c:v>
                </c:pt>
                <c:pt idx="3077">
                  <c:v>41806</c:v>
                </c:pt>
                <c:pt idx="3078">
                  <c:v>41806</c:v>
                </c:pt>
                <c:pt idx="3079">
                  <c:v>41806</c:v>
                </c:pt>
                <c:pt idx="3080">
                  <c:v>41806</c:v>
                </c:pt>
                <c:pt idx="3081">
                  <c:v>41806</c:v>
                </c:pt>
                <c:pt idx="3082">
                  <c:v>41806</c:v>
                </c:pt>
                <c:pt idx="3083">
                  <c:v>41806</c:v>
                </c:pt>
                <c:pt idx="3084">
                  <c:v>41806</c:v>
                </c:pt>
                <c:pt idx="3085">
                  <c:v>41806</c:v>
                </c:pt>
                <c:pt idx="3086">
                  <c:v>41806</c:v>
                </c:pt>
                <c:pt idx="3087">
                  <c:v>41806</c:v>
                </c:pt>
                <c:pt idx="3088">
                  <c:v>41806</c:v>
                </c:pt>
                <c:pt idx="3089">
                  <c:v>41806</c:v>
                </c:pt>
                <c:pt idx="3090">
                  <c:v>41806</c:v>
                </c:pt>
                <c:pt idx="3091">
                  <c:v>41806</c:v>
                </c:pt>
                <c:pt idx="3092">
                  <c:v>41806</c:v>
                </c:pt>
                <c:pt idx="3093">
                  <c:v>41806</c:v>
                </c:pt>
                <c:pt idx="3094">
                  <c:v>41806</c:v>
                </c:pt>
                <c:pt idx="3095">
                  <c:v>41806</c:v>
                </c:pt>
                <c:pt idx="3096">
                  <c:v>41806</c:v>
                </c:pt>
                <c:pt idx="3097">
                  <c:v>41806</c:v>
                </c:pt>
                <c:pt idx="3098">
                  <c:v>41808</c:v>
                </c:pt>
                <c:pt idx="3099">
                  <c:v>41808</c:v>
                </c:pt>
                <c:pt idx="3100">
                  <c:v>41808</c:v>
                </c:pt>
                <c:pt idx="3101">
                  <c:v>41808</c:v>
                </c:pt>
                <c:pt idx="3102">
                  <c:v>41808</c:v>
                </c:pt>
                <c:pt idx="3103">
                  <c:v>41808</c:v>
                </c:pt>
                <c:pt idx="3104">
                  <c:v>41808</c:v>
                </c:pt>
                <c:pt idx="3105">
                  <c:v>41808</c:v>
                </c:pt>
                <c:pt idx="3106">
                  <c:v>41808</c:v>
                </c:pt>
                <c:pt idx="3107">
                  <c:v>41808</c:v>
                </c:pt>
                <c:pt idx="3108">
                  <c:v>41808</c:v>
                </c:pt>
                <c:pt idx="3109">
                  <c:v>41808</c:v>
                </c:pt>
                <c:pt idx="3110">
                  <c:v>41808</c:v>
                </c:pt>
                <c:pt idx="3111">
                  <c:v>41808</c:v>
                </c:pt>
                <c:pt idx="3112">
                  <c:v>41808</c:v>
                </c:pt>
                <c:pt idx="3113">
                  <c:v>41808</c:v>
                </c:pt>
                <c:pt idx="3114">
                  <c:v>41808</c:v>
                </c:pt>
                <c:pt idx="3115">
                  <c:v>41808</c:v>
                </c:pt>
                <c:pt idx="3116">
                  <c:v>41808</c:v>
                </c:pt>
                <c:pt idx="3117">
                  <c:v>41808</c:v>
                </c:pt>
                <c:pt idx="3118">
                  <c:v>41808</c:v>
                </c:pt>
                <c:pt idx="3119">
                  <c:v>41808</c:v>
                </c:pt>
                <c:pt idx="3120">
                  <c:v>41808</c:v>
                </c:pt>
                <c:pt idx="3121">
                  <c:v>41808</c:v>
                </c:pt>
                <c:pt idx="3122">
                  <c:v>41808</c:v>
                </c:pt>
                <c:pt idx="3123">
                  <c:v>41808</c:v>
                </c:pt>
                <c:pt idx="3124">
                  <c:v>41808</c:v>
                </c:pt>
                <c:pt idx="3125">
                  <c:v>41808</c:v>
                </c:pt>
                <c:pt idx="3126">
                  <c:v>41808</c:v>
                </c:pt>
                <c:pt idx="3127">
                  <c:v>41810</c:v>
                </c:pt>
                <c:pt idx="3128">
                  <c:v>41810</c:v>
                </c:pt>
                <c:pt idx="3129">
                  <c:v>41810</c:v>
                </c:pt>
                <c:pt idx="3130">
                  <c:v>41810</c:v>
                </c:pt>
                <c:pt idx="3131">
                  <c:v>41810</c:v>
                </c:pt>
                <c:pt idx="3132">
                  <c:v>41810</c:v>
                </c:pt>
                <c:pt idx="3133">
                  <c:v>41810</c:v>
                </c:pt>
                <c:pt idx="3134">
                  <c:v>41810</c:v>
                </c:pt>
                <c:pt idx="3135">
                  <c:v>41810</c:v>
                </c:pt>
                <c:pt idx="3136">
                  <c:v>41810</c:v>
                </c:pt>
                <c:pt idx="3137">
                  <c:v>41810</c:v>
                </c:pt>
                <c:pt idx="3138">
                  <c:v>41810</c:v>
                </c:pt>
                <c:pt idx="3139">
                  <c:v>41810</c:v>
                </c:pt>
                <c:pt idx="3140">
                  <c:v>41810</c:v>
                </c:pt>
                <c:pt idx="3141">
                  <c:v>41810</c:v>
                </c:pt>
                <c:pt idx="3142">
                  <c:v>41810</c:v>
                </c:pt>
                <c:pt idx="3143">
                  <c:v>41810</c:v>
                </c:pt>
                <c:pt idx="3144">
                  <c:v>41810</c:v>
                </c:pt>
                <c:pt idx="3145">
                  <c:v>41810</c:v>
                </c:pt>
                <c:pt idx="3146">
                  <c:v>41813</c:v>
                </c:pt>
                <c:pt idx="3147">
                  <c:v>41813</c:v>
                </c:pt>
                <c:pt idx="3148">
                  <c:v>41813</c:v>
                </c:pt>
                <c:pt idx="3149">
                  <c:v>41813</c:v>
                </c:pt>
                <c:pt idx="3150">
                  <c:v>41813</c:v>
                </c:pt>
                <c:pt idx="3151">
                  <c:v>41813</c:v>
                </c:pt>
                <c:pt idx="3152">
                  <c:v>41813</c:v>
                </c:pt>
                <c:pt idx="3153">
                  <c:v>41813</c:v>
                </c:pt>
                <c:pt idx="3154">
                  <c:v>41813</c:v>
                </c:pt>
                <c:pt idx="3155">
                  <c:v>41813</c:v>
                </c:pt>
                <c:pt idx="3156">
                  <c:v>41813</c:v>
                </c:pt>
                <c:pt idx="3157">
                  <c:v>41813</c:v>
                </c:pt>
                <c:pt idx="3158">
                  <c:v>41813</c:v>
                </c:pt>
                <c:pt idx="3159">
                  <c:v>41813</c:v>
                </c:pt>
                <c:pt idx="3160">
                  <c:v>41813</c:v>
                </c:pt>
                <c:pt idx="3161">
                  <c:v>41813</c:v>
                </c:pt>
                <c:pt idx="3162">
                  <c:v>41813</c:v>
                </c:pt>
                <c:pt idx="3163">
                  <c:v>41813</c:v>
                </c:pt>
                <c:pt idx="3164">
                  <c:v>41815</c:v>
                </c:pt>
                <c:pt idx="3165">
                  <c:v>41815</c:v>
                </c:pt>
                <c:pt idx="3166">
                  <c:v>41815</c:v>
                </c:pt>
                <c:pt idx="3167">
                  <c:v>41815</c:v>
                </c:pt>
                <c:pt idx="3168">
                  <c:v>41815</c:v>
                </c:pt>
                <c:pt idx="3169">
                  <c:v>41815</c:v>
                </c:pt>
                <c:pt idx="3170">
                  <c:v>41815</c:v>
                </c:pt>
                <c:pt idx="3171">
                  <c:v>41815</c:v>
                </c:pt>
                <c:pt idx="3172">
                  <c:v>41815</c:v>
                </c:pt>
                <c:pt idx="3173">
                  <c:v>41815</c:v>
                </c:pt>
                <c:pt idx="3174">
                  <c:v>41815</c:v>
                </c:pt>
                <c:pt idx="3175">
                  <c:v>41817</c:v>
                </c:pt>
                <c:pt idx="3176">
                  <c:v>41817</c:v>
                </c:pt>
                <c:pt idx="3177">
                  <c:v>41817</c:v>
                </c:pt>
                <c:pt idx="3178">
                  <c:v>41817</c:v>
                </c:pt>
                <c:pt idx="3179">
                  <c:v>41817</c:v>
                </c:pt>
                <c:pt idx="3180">
                  <c:v>41817</c:v>
                </c:pt>
                <c:pt idx="3181">
                  <c:v>41817</c:v>
                </c:pt>
                <c:pt idx="3182">
                  <c:v>41817</c:v>
                </c:pt>
                <c:pt idx="3183">
                  <c:v>41817</c:v>
                </c:pt>
                <c:pt idx="3184">
                  <c:v>41817</c:v>
                </c:pt>
                <c:pt idx="3185">
                  <c:v>41817</c:v>
                </c:pt>
                <c:pt idx="3186">
                  <c:v>41817</c:v>
                </c:pt>
                <c:pt idx="3187">
                  <c:v>41817</c:v>
                </c:pt>
                <c:pt idx="3188">
                  <c:v>41817</c:v>
                </c:pt>
                <c:pt idx="3189">
                  <c:v>41817</c:v>
                </c:pt>
                <c:pt idx="3190">
                  <c:v>41817</c:v>
                </c:pt>
                <c:pt idx="3191">
                  <c:v>41817</c:v>
                </c:pt>
                <c:pt idx="3192">
                  <c:v>41817</c:v>
                </c:pt>
                <c:pt idx="3193">
                  <c:v>41821</c:v>
                </c:pt>
                <c:pt idx="3194">
                  <c:v>41821</c:v>
                </c:pt>
                <c:pt idx="3195">
                  <c:v>41821</c:v>
                </c:pt>
                <c:pt idx="3196">
                  <c:v>41821</c:v>
                </c:pt>
                <c:pt idx="3197">
                  <c:v>41821</c:v>
                </c:pt>
                <c:pt idx="3198">
                  <c:v>41821</c:v>
                </c:pt>
                <c:pt idx="3199">
                  <c:v>41821</c:v>
                </c:pt>
                <c:pt idx="3200">
                  <c:v>41821</c:v>
                </c:pt>
                <c:pt idx="3201">
                  <c:v>41821</c:v>
                </c:pt>
                <c:pt idx="3202">
                  <c:v>41821</c:v>
                </c:pt>
                <c:pt idx="3203">
                  <c:v>41821</c:v>
                </c:pt>
                <c:pt idx="3204">
                  <c:v>41821</c:v>
                </c:pt>
                <c:pt idx="3205">
                  <c:v>41821</c:v>
                </c:pt>
                <c:pt idx="3206">
                  <c:v>41821</c:v>
                </c:pt>
                <c:pt idx="3207">
                  <c:v>41821</c:v>
                </c:pt>
                <c:pt idx="3208">
                  <c:v>41821</c:v>
                </c:pt>
                <c:pt idx="3209">
                  <c:v>41821</c:v>
                </c:pt>
                <c:pt idx="3210">
                  <c:v>41821</c:v>
                </c:pt>
                <c:pt idx="3211">
                  <c:v>41821</c:v>
                </c:pt>
                <c:pt idx="3212">
                  <c:v>41821</c:v>
                </c:pt>
                <c:pt idx="3213">
                  <c:v>41821</c:v>
                </c:pt>
                <c:pt idx="3214">
                  <c:v>41823</c:v>
                </c:pt>
                <c:pt idx="3215">
                  <c:v>41823</c:v>
                </c:pt>
                <c:pt idx="3216">
                  <c:v>41823</c:v>
                </c:pt>
                <c:pt idx="3217">
                  <c:v>41823</c:v>
                </c:pt>
                <c:pt idx="3218">
                  <c:v>41823</c:v>
                </c:pt>
                <c:pt idx="3219">
                  <c:v>41823</c:v>
                </c:pt>
                <c:pt idx="3220">
                  <c:v>41827</c:v>
                </c:pt>
                <c:pt idx="3221">
                  <c:v>41827</c:v>
                </c:pt>
                <c:pt idx="3222">
                  <c:v>41827</c:v>
                </c:pt>
                <c:pt idx="3223">
                  <c:v>41827</c:v>
                </c:pt>
                <c:pt idx="3224">
                  <c:v>41827</c:v>
                </c:pt>
                <c:pt idx="3225">
                  <c:v>41827</c:v>
                </c:pt>
                <c:pt idx="3226">
                  <c:v>41827</c:v>
                </c:pt>
                <c:pt idx="3227">
                  <c:v>41827</c:v>
                </c:pt>
                <c:pt idx="3228">
                  <c:v>41827</c:v>
                </c:pt>
                <c:pt idx="3229">
                  <c:v>41827</c:v>
                </c:pt>
                <c:pt idx="3230">
                  <c:v>41827</c:v>
                </c:pt>
                <c:pt idx="3231">
                  <c:v>41827</c:v>
                </c:pt>
                <c:pt idx="3232">
                  <c:v>41827</c:v>
                </c:pt>
                <c:pt idx="3233">
                  <c:v>41827</c:v>
                </c:pt>
                <c:pt idx="3234">
                  <c:v>41827</c:v>
                </c:pt>
                <c:pt idx="3235">
                  <c:v>41827</c:v>
                </c:pt>
                <c:pt idx="3236">
                  <c:v>41827</c:v>
                </c:pt>
                <c:pt idx="3237">
                  <c:v>41827</c:v>
                </c:pt>
                <c:pt idx="3238">
                  <c:v>41827</c:v>
                </c:pt>
                <c:pt idx="3239">
                  <c:v>41827</c:v>
                </c:pt>
                <c:pt idx="3240">
                  <c:v>41827</c:v>
                </c:pt>
                <c:pt idx="3241">
                  <c:v>41827</c:v>
                </c:pt>
                <c:pt idx="3242">
                  <c:v>41827</c:v>
                </c:pt>
                <c:pt idx="3243">
                  <c:v>41827</c:v>
                </c:pt>
                <c:pt idx="3244">
                  <c:v>41827</c:v>
                </c:pt>
                <c:pt idx="3245">
                  <c:v>41829</c:v>
                </c:pt>
                <c:pt idx="3246">
                  <c:v>41829</c:v>
                </c:pt>
                <c:pt idx="3247">
                  <c:v>41829</c:v>
                </c:pt>
                <c:pt idx="3248">
                  <c:v>41829</c:v>
                </c:pt>
                <c:pt idx="3249">
                  <c:v>41829</c:v>
                </c:pt>
                <c:pt idx="3250">
                  <c:v>41829</c:v>
                </c:pt>
                <c:pt idx="3251">
                  <c:v>41829</c:v>
                </c:pt>
                <c:pt idx="3252">
                  <c:v>41829</c:v>
                </c:pt>
                <c:pt idx="3253">
                  <c:v>41829</c:v>
                </c:pt>
                <c:pt idx="3254">
                  <c:v>41831</c:v>
                </c:pt>
                <c:pt idx="3255">
                  <c:v>41831</c:v>
                </c:pt>
                <c:pt idx="3256">
                  <c:v>41831</c:v>
                </c:pt>
                <c:pt idx="3257">
                  <c:v>41831</c:v>
                </c:pt>
                <c:pt idx="3258">
                  <c:v>41831</c:v>
                </c:pt>
                <c:pt idx="3259">
                  <c:v>41831</c:v>
                </c:pt>
                <c:pt idx="3260">
                  <c:v>41831</c:v>
                </c:pt>
                <c:pt idx="3261">
                  <c:v>41834</c:v>
                </c:pt>
                <c:pt idx="3262">
                  <c:v>41834</c:v>
                </c:pt>
                <c:pt idx="3263">
                  <c:v>41834</c:v>
                </c:pt>
                <c:pt idx="3264">
                  <c:v>41836</c:v>
                </c:pt>
                <c:pt idx="3265">
                  <c:v>41836</c:v>
                </c:pt>
                <c:pt idx="3266">
                  <c:v>41836</c:v>
                </c:pt>
                <c:pt idx="3267">
                  <c:v>41836</c:v>
                </c:pt>
                <c:pt idx="3268">
                  <c:v>41836</c:v>
                </c:pt>
                <c:pt idx="3269">
                  <c:v>41836</c:v>
                </c:pt>
                <c:pt idx="3270">
                  <c:v>41836</c:v>
                </c:pt>
                <c:pt idx="3271">
                  <c:v>41836</c:v>
                </c:pt>
                <c:pt idx="3272">
                  <c:v>41836</c:v>
                </c:pt>
                <c:pt idx="3273">
                  <c:v>41836</c:v>
                </c:pt>
                <c:pt idx="3274">
                  <c:v>41836</c:v>
                </c:pt>
                <c:pt idx="3275">
                  <c:v>41836</c:v>
                </c:pt>
                <c:pt idx="3276">
                  <c:v>41836</c:v>
                </c:pt>
                <c:pt idx="3277">
                  <c:v>41838</c:v>
                </c:pt>
                <c:pt idx="3278">
                  <c:v>41838</c:v>
                </c:pt>
                <c:pt idx="3279">
                  <c:v>41838</c:v>
                </c:pt>
                <c:pt idx="3280">
                  <c:v>41838</c:v>
                </c:pt>
                <c:pt idx="3281">
                  <c:v>41838</c:v>
                </c:pt>
                <c:pt idx="3282">
                  <c:v>41838</c:v>
                </c:pt>
                <c:pt idx="3283">
                  <c:v>41838</c:v>
                </c:pt>
                <c:pt idx="3284">
                  <c:v>41838</c:v>
                </c:pt>
                <c:pt idx="3285">
                  <c:v>41838</c:v>
                </c:pt>
                <c:pt idx="3286">
                  <c:v>41838</c:v>
                </c:pt>
                <c:pt idx="3287">
                  <c:v>41838</c:v>
                </c:pt>
                <c:pt idx="3288">
                  <c:v>41838</c:v>
                </c:pt>
                <c:pt idx="3289">
                  <c:v>41838</c:v>
                </c:pt>
                <c:pt idx="3290">
                  <c:v>41838</c:v>
                </c:pt>
                <c:pt idx="3291">
                  <c:v>41838</c:v>
                </c:pt>
                <c:pt idx="3292">
                  <c:v>41838</c:v>
                </c:pt>
                <c:pt idx="3293">
                  <c:v>41838</c:v>
                </c:pt>
                <c:pt idx="3294">
                  <c:v>41838</c:v>
                </c:pt>
                <c:pt idx="3295">
                  <c:v>41838</c:v>
                </c:pt>
                <c:pt idx="3296">
                  <c:v>41838</c:v>
                </c:pt>
                <c:pt idx="3297">
                  <c:v>41841</c:v>
                </c:pt>
                <c:pt idx="3298">
                  <c:v>41841</c:v>
                </c:pt>
                <c:pt idx="3299">
                  <c:v>41841</c:v>
                </c:pt>
                <c:pt idx="3300">
                  <c:v>41841</c:v>
                </c:pt>
                <c:pt idx="3301">
                  <c:v>41841</c:v>
                </c:pt>
                <c:pt idx="3302">
                  <c:v>41841</c:v>
                </c:pt>
                <c:pt idx="3303">
                  <c:v>41841</c:v>
                </c:pt>
                <c:pt idx="3304">
                  <c:v>41841</c:v>
                </c:pt>
                <c:pt idx="3305">
                  <c:v>41841</c:v>
                </c:pt>
                <c:pt idx="3306">
                  <c:v>41841</c:v>
                </c:pt>
                <c:pt idx="3307">
                  <c:v>41841</c:v>
                </c:pt>
                <c:pt idx="3308">
                  <c:v>41841</c:v>
                </c:pt>
                <c:pt idx="3309">
                  <c:v>41841</c:v>
                </c:pt>
                <c:pt idx="3310">
                  <c:v>41843</c:v>
                </c:pt>
                <c:pt idx="3311">
                  <c:v>41843</c:v>
                </c:pt>
                <c:pt idx="3312">
                  <c:v>41843</c:v>
                </c:pt>
                <c:pt idx="3313">
                  <c:v>41843</c:v>
                </c:pt>
                <c:pt idx="3314">
                  <c:v>41843</c:v>
                </c:pt>
                <c:pt idx="3315">
                  <c:v>41843</c:v>
                </c:pt>
                <c:pt idx="3316">
                  <c:v>41843</c:v>
                </c:pt>
                <c:pt idx="3317">
                  <c:v>41843</c:v>
                </c:pt>
                <c:pt idx="3318">
                  <c:v>41843</c:v>
                </c:pt>
                <c:pt idx="3319">
                  <c:v>41843</c:v>
                </c:pt>
                <c:pt idx="3320">
                  <c:v>41843</c:v>
                </c:pt>
                <c:pt idx="3321">
                  <c:v>41843</c:v>
                </c:pt>
                <c:pt idx="3322">
                  <c:v>41843</c:v>
                </c:pt>
                <c:pt idx="3323">
                  <c:v>41843</c:v>
                </c:pt>
                <c:pt idx="3324">
                  <c:v>41843</c:v>
                </c:pt>
                <c:pt idx="3325">
                  <c:v>41843</c:v>
                </c:pt>
                <c:pt idx="3326">
                  <c:v>41843</c:v>
                </c:pt>
                <c:pt idx="3327">
                  <c:v>41843</c:v>
                </c:pt>
                <c:pt idx="3328">
                  <c:v>41843</c:v>
                </c:pt>
                <c:pt idx="3329">
                  <c:v>41843</c:v>
                </c:pt>
                <c:pt idx="3330">
                  <c:v>41843</c:v>
                </c:pt>
                <c:pt idx="3331">
                  <c:v>41843</c:v>
                </c:pt>
                <c:pt idx="3332">
                  <c:v>41843</c:v>
                </c:pt>
                <c:pt idx="3333">
                  <c:v>41843</c:v>
                </c:pt>
                <c:pt idx="3334">
                  <c:v>41843</c:v>
                </c:pt>
                <c:pt idx="3335">
                  <c:v>41843</c:v>
                </c:pt>
                <c:pt idx="3336">
                  <c:v>41843</c:v>
                </c:pt>
                <c:pt idx="3337">
                  <c:v>41843</c:v>
                </c:pt>
                <c:pt idx="3338">
                  <c:v>41843</c:v>
                </c:pt>
                <c:pt idx="3339">
                  <c:v>41843</c:v>
                </c:pt>
                <c:pt idx="3340">
                  <c:v>41843</c:v>
                </c:pt>
                <c:pt idx="3341">
                  <c:v>41843</c:v>
                </c:pt>
                <c:pt idx="3342">
                  <c:v>41843</c:v>
                </c:pt>
                <c:pt idx="3343">
                  <c:v>41845</c:v>
                </c:pt>
                <c:pt idx="3344">
                  <c:v>41845</c:v>
                </c:pt>
                <c:pt idx="3345">
                  <c:v>41845</c:v>
                </c:pt>
                <c:pt idx="3346">
                  <c:v>41845</c:v>
                </c:pt>
                <c:pt idx="3347">
                  <c:v>41845</c:v>
                </c:pt>
                <c:pt idx="3348">
                  <c:v>41845</c:v>
                </c:pt>
                <c:pt idx="3349">
                  <c:v>41845</c:v>
                </c:pt>
                <c:pt idx="3350">
                  <c:v>41845</c:v>
                </c:pt>
                <c:pt idx="3351">
                  <c:v>41845</c:v>
                </c:pt>
                <c:pt idx="3352">
                  <c:v>41845</c:v>
                </c:pt>
                <c:pt idx="3353">
                  <c:v>41845</c:v>
                </c:pt>
                <c:pt idx="3354">
                  <c:v>41845</c:v>
                </c:pt>
                <c:pt idx="3355">
                  <c:v>41845</c:v>
                </c:pt>
                <c:pt idx="3356">
                  <c:v>41845</c:v>
                </c:pt>
                <c:pt idx="3357">
                  <c:v>41845</c:v>
                </c:pt>
                <c:pt idx="3358">
                  <c:v>41845</c:v>
                </c:pt>
                <c:pt idx="3359">
                  <c:v>41845</c:v>
                </c:pt>
                <c:pt idx="3360">
                  <c:v>41845</c:v>
                </c:pt>
                <c:pt idx="3361">
                  <c:v>41845</c:v>
                </c:pt>
                <c:pt idx="3362">
                  <c:v>41845</c:v>
                </c:pt>
                <c:pt idx="3363">
                  <c:v>41845</c:v>
                </c:pt>
                <c:pt idx="3364">
                  <c:v>41845</c:v>
                </c:pt>
                <c:pt idx="3365">
                  <c:v>41845</c:v>
                </c:pt>
                <c:pt idx="3366">
                  <c:v>41845</c:v>
                </c:pt>
                <c:pt idx="3367">
                  <c:v>41845</c:v>
                </c:pt>
                <c:pt idx="3368">
                  <c:v>41845</c:v>
                </c:pt>
                <c:pt idx="3369">
                  <c:v>41845</c:v>
                </c:pt>
                <c:pt idx="3370">
                  <c:v>41845</c:v>
                </c:pt>
                <c:pt idx="3371">
                  <c:v>41845</c:v>
                </c:pt>
                <c:pt idx="3372">
                  <c:v>41848</c:v>
                </c:pt>
                <c:pt idx="3373">
                  <c:v>41848</c:v>
                </c:pt>
                <c:pt idx="3374">
                  <c:v>41848</c:v>
                </c:pt>
                <c:pt idx="3375">
                  <c:v>41848</c:v>
                </c:pt>
                <c:pt idx="3376">
                  <c:v>41848</c:v>
                </c:pt>
                <c:pt idx="3377">
                  <c:v>41848</c:v>
                </c:pt>
                <c:pt idx="3378">
                  <c:v>41848</c:v>
                </c:pt>
                <c:pt idx="3379">
                  <c:v>41848</c:v>
                </c:pt>
                <c:pt idx="3380">
                  <c:v>41850</c:v>
                </c:pt>
                <c:pt idx="3381">
                  <c:v>41850</c:v>
                </c:pt>
                <c:pt idx="3382">
                  <c:v>41850</c:v>
                </c:pt>
                <c:pt idx="3383">
                  <c:v>41850</c:v>
                </c:pt>
                <c:pt idx="3384">
                  <c:v>41850</c:v>
                </c:pt>
                <c:pt idx="3385">
                  <c:v>41850</c:v>
                </c:pt>
                <c:pt idx="3386">
                  <c:v>41850</c:v>
                </c:pt>
                <c:pt idx="3387">
                  <c:v>41850</c:v>
                </c:pt>
                <c:pt idx="3388">
                  <c:v>41850</c:v>
                </c:pt>
                <c:pt idx="3389">
                  <c:v>41850</c:v>
                </c:pt>
                <c:pt idx="3390">
                  <c:v>41850</c:v>
                </c:pt>
                <c:pt idx="3391">
                  <c:v>41850</c:v>
                </c:pt>
                <c:pt idx="3392">
                  <c:v>41850</c:v>
                </c:pt>
                <c:pt idx="3393">
                  <c:v>41850</c:v>
                </c:pt>
                <c:pt idx="3394">
                  <c:v>41850</c:v>
                </c:pt>
                <c:pt idx="3395">
                  <c:v>41850</c:v>
                </c:pt>
                <c:pt idx="3396">
                  <c:v>41850</c:v>
                </c:pt>
                <c:pt idx="3397">
                  <c:v>41850</c:v>
                </c:pt>
                <c:pt idx="3398">
                  <c:v>41850</c:v>
                </c:pt>
                <c:pt idx="3399">
                  <c:v>41850</c:v>
                </c:pt>
                <c:pt idx="3400">
                  <c:v>41850</c:v>
                </c:pt>
                <c:pt idx="3401">
                  <c:v>41850</c:v>
                </c:pt>
                <c:pt idx="3402">
                  <c:v>41852</c:v>
                </c:pt>
                <c:pt idx="3403">
                  <c:v>41852</c:v>
                </c:pt>
                <c:pt idx="3404">
                  <c:v>41852</c:v>
                </c:pt>
                <c:pt idx="3405">
                  <c:v>41852</c:v>
                </c:pt>
                <c:pt idx="3406">
                  <c:v>41852</c:v>
                </c:pt>
                <c:pt idx="3407">
                  <c:v>41852</c:v>
                </c:pt>
                <c:pt idx="3408">
                  <c:v>41852</c:v>
                </c:pt>
                <c:pt idx="3409">
                  <c:v>41852</c:v>
                </c:pt>
                <c:pt idx="3410">
                  <c:v>41852</c:v>
                </c:pt>
                <c:pt idx="3411">
                  <c:v>41852</c:v>
                </c:pt>
                <c:pt idx="3412">
                  <c:v>41852</c:v>
                </c:pt>
                <c:pt idx="3413">
                  <c:v>41852</c:v>
                </c:pt>
                <c:pt idx="3414">
                  <c:v>41852</c:v>
                </c:pt>
                <c:pt idx="3415">
                  <c:v>41852</c:v>
                </c:pt>
                <c:pt idx="3416">
                  <c:v>41852</c:v>
                </c:pt>
                <c:pt idx="3417">
                  <c:v>41855</c:v>
                </c:pt>
                <c:pt idx="3418">
                  <c:v>41855</c:v>
                </c:pt>
                <c:pt idx="3419">
                  <c:v>41855</c:v>
                </c:pt>
                <c:pt idx="3420">
                  <c:v>41855</c:v>
                </c:pt>
                <c:pt idx="3421">
                  <c:v>41855</c:v>
                </c:pt>
                <c:pt idx="3422">
                  <c:v>41855</c:v>
                </c:pt>
                <c:pt idx="3423">
                  <c:v>41855</c:v>
                </c:pt>
                <c:pt idx="3424">
                  <c:v>41855</c:v>
                </c:pt>
                <c:pt idx="3425">
                  <c:v>41855</c:v>
                </c:pt>
                <c:pt idx="3426">
                  <c:v>41855</c:v>
                </c:pt>
                <c:pt idx="3427">
                  <c:v>41855</c:v>
                </c:pt>
                <c:pt idx="3428">
                  <c:v>41855</c:v>
                </c:pt>
                <c:pt idx="3429">
                  <c:v>41855</c:v>
                </c:pt>
                <c:pt idx="3430">
                  <c:v>41855</c:v>
                </c:pt>
                <c:pt idx="3431">
                  <c:v>41855</c:v>
                </c:pt>
                <c:pt idx="3432">
                  <c:v>41857</c:v>
                </c:pt>
                <c:pt idx="3433">
                  <c:v>41857</c:v>
                </c:pt>
                <c:pt idx="3434">
                  <c:v>41857</c:v>
                </c:pt>
                <c:pt idx="3435">
                  <c:v>41857</c:v>
                </c:pt>
                <c:pt idx="3436">
                  <c:v>41857</c:v>
                </c:pt>
                <c:pt idx="3437">
                  <c:v>41857</c:v>
                </c:pt>
                <c:pt idx="3438">
                  <c:v>41857</c:v>
                </c:pt>
                <c:pt idx="3439">
                  <c:v>41857</c:v>
                </c:pt>
                <c:pt idx="3440">
                  <c:v>41857</c:v>
                </c:pt>
                <c:pt idx="3441">
                  <c:v>41857</c:v>
                </c:pt>
                <c:pt idx="3442">
                  <c:v>41857</c:v>
                </c:pt>
                <c:pt idx="3443">
                  <c:v>41857</c:v>
                </c:pt>
                <c:pt idx="3444">
                  <c:v>41857</c:v>
                </c:pt>
                <c:pt idx="3445">
                  <c:v>41857</c:v>
                </c:pt>
                <c:pt idx="3446">
                  <c:v>41857</c:v>
                </c:pt>
                <c:pt idx="3447">
                  <c:v>41859</c:v>
                </c:pt>
                <c:pt idx="3448">
                  <c:v>41859</c:v>
                </c:pt>
                <c:pt idx="3449">
                  <c:v>41859</c:v>
                </c:pt>
                <c:pt idx="3450">
                  <c:v>41859</c:v>
                </c:pt>
                <c:pt idx="3451">
                  <c:v>41859</c:v>
                </c:pt>
                <c:pt idx="3452">
                  <c:v>41859</c:v>
                </c:pt>
                <c:pt idx="3453">
                  <c:v>41859</c:v>
                </c:pt>
                <c:pt idx="3454">
                  <c:v>41859</c:v>
                </c:pt>
                <c:pt idx="3455">
                  <c:v>41862</c:v>
                </c:pt>
                <c:pt idx="3456">
                  <c:v>41862</c:v>
                </c:pt>
                <c:pt idx="3457">
                  <c:v>41862</c:v>
                </c:pt>
                <c:pt idx="3458">
                  <c:v>41862</c:v>
                </c:pt>
                <c:pt idx="3459">
                  <c:v>41862</c:v>
                </c:pt>
                <c:pt idx="3460">
                  <c:v>41862</c:v>
                </c:pt>
                <c:pt idx="3461">
                  <c:v>41862</c:v>
                </c:pt>
                <c:pt idx="3462">
                  <c:v>41864</c:v>
                </c:pt>
                <c:pt idx="3463">
                  <c:v>41864</c:v>
                </c:pt>
                <c:pt idx="3464">
                  <c:v>41866</c:v>
                </c:pt>
                <c:pt idx="3465">
                  <c:v>41866</c:v>
                </c:pt>
                <c:pt idx="3466">
                  <c:v>41866</c:v>
                </c:pt>
                <c:pt idx="3467">
                  <c:v>41866</c:v>
                </c:pt>
                <c:pt idx="3468">
                  <c:v>41866</c:v>
                </c:pt>
                <c:pt idx="3469">
                  <c:v>41866</c:v>
                </c:pt>
                <c:pt idx="3470">
                  <c:v>41866</c:v>
                </c:pt>
                <c:pt idx="3471">
                  <c:v>41866</c:v>
                </c:pt>
                <c:pt idx="3472">
                  <c:v>41869</c:v>
                </c:pt>
                <c:pt idx="3473">
                  <c:v>41869</c:v>
                </c:pt>
                <c:pt idx="3474">
                  <c:v>41869</c:v>
                </c:pt>
                <c:pt idx="3475">
                  <c:v>41869</c:v>
                </c:pt>
                <c:pt idx="3476">
                  <c:v>41869</c:v>
                </c:pt>
                <c:pt idx="3477">
                  <c:v>41869</c:v>
                </c:pt>
                <c:pt idx="3478">
                  <c:v>41869</c:v>
                </c:pt>
                <c:pt idx="3479">
                  <c:v>41869</c:v>
                </c:pt>
                <c:pt idx="3480">
                  <c:v>41869</c:v>
                </c:pt>
                <c:pt idx="3481">
                  <c:v>41869</c:v>
                </c:pt>
                <c:pt idx="3482">
                  <c:v>41869</c:v>
                </c:pt>
                <c:pt idx="3483">
                  <c:v>41869</c:v>
                </c:pt>
                <c:pt idx="3484">
                  <c:v>41869</c:v>
                </c:pt>
                <c:pt idx="3485">
                  <c:v>41869</c:v>
                </c:pt>
                <c:pt idx="3486">
                  <c:v>41869</c:v>
                </c:pt>
                <c:pt idx="3487">
                  <c:v>41869</c:v>
                </c:pt>
                <c:pt idx="3488">
                  <c:v>41869</c:v>
                </c:pt>
                <c:pt idx="3489">
                  <c:v>41869</c:v>
                </c:pt>
                <c:pt idx="3490">
                  <c:v>41869</c:v>
                </c:pt>
                <c:pt idx="3491">
                  <c:v>41869</c:v>
                </c:pt>
                <c:pt idx="3492">
                  <c:v>41869</c:v>
                </c:pt>
                <c:pt idx="3493">
                  <c:v>41869</c:v>
                </c:pt>
                <c:pt idx="3494">
                  <c:v>41869</c:v>
                </c:pt>
                <c:pt idx="3495">
                  <c:v>41871</c:v>
                </c:pt>
                <c:pt idx="3496">
                  <c:v>41871</c:v>
                </c:pt>
                <c:pt idx="3497">
                  <c:v>41871</c:v>
                </c:pt>
                <c:pt idx="3498">
                  <c:v>41871</c:v>
                </c:pt>
                <c:pt idx="3499">
                  <c:v>41871</c:v>
                </c:pt>
                <c:pt idx="3500">
                  <c:v>41871</c:v>
                </c:pt>
                <c:pt idx="3501">
                  <c:v>41871</c:v>
                </c:pt>
                <c:pt idx="3502">
                  <c:v>41871</c:v>
                </c:pt>
                <c:pt idx="3503">
                  <c:v>41871</c:v>
                </c:pt>
                <c:pt idx="3504">
                  <c:v>41871</c:v>
                </c:pt>
                <c:pt idx="3505">
                  <c:v>41871</c:v>
                </c:pt>
                <c:pt idx="3506">
                  <c:v>41873</c:v>
                </c:pt>
                <c:pt idx="3507">
                  <c:v>41873</c:v>
                </c:pt>
                <c:pt idx="3508">
                  <c:v>41873</c:v>
                </c:pt>
                <c:pt idx="3509">
                  <c:v>41873</c:v>
                </c:pt>
                <c:pt idx="3510">
                  <c:v>41873</c:v>
                </c:pt>
                <c:pt idx="3511">
                  <c:v>41873</c:v>
                </c:pt>
                <c:pt idx="3512">
                  <c:v>41873</c:v>
                </c:pt>
                <c:pt idx="3513">
                  <c:v>41873</c:v>
                </c:pt>
                <c:pt idx="3514">
                  <c:v>41873</c:v>
                </c:pt>
                <c:pt idx="3515">
                  <c:v>41873</c:v>
                </c:pt>
                <c:pt idx="3516">
                  <c:v>41873</c:v>
                </c:pt>
                <c:pt idx="3517">
                  <c:v>41873</c:v>
                </c:pt>
                <c:pt idx="3518">
                  <c:v>41873</c:v>
                </c:pt>
                <c:pt idx="3519">
                  <c:v>41873</c:v>
                </c:pt>
                <c:pt idx="3520">
                  <c:v>41873</c:v>
                </c:pt>
                <c:pt idx="3521">
                  <c:v>41873</c:v>
                </c:pt>
                <c:pt idx="3522">
                  <c:v>41873</c:v>
                </c:pt>
                <c:pt idx="3523">
                  <c:v>41876</c:v>
                </c:pt>
                <c:pt idx="3524">
                  <c:v>41876</c:v>
                </c:pt>
                <c:pt idx="3525">
                  <c:v>41876</c:v>
                </c:pt>
                <c:pt idx="3526">
                  <c:v>41876</c:v>
                </c:pt>
                <c:pt idx="3527">
                  <c:v>41876</c:v>
                </c:pt>
                <c:pt idx="3528">
                  <c:v>41876</c:v>
                </c:pt>
                <c:pt idx="3529">
                  <c:v>41876</c:v>
                </c:pt>
                <c:pt idx="3530">
                  <c:v>41876</c:v>
                </c:pt>
                <c:pt idx="3531">
                  <c:v>41876</c:v>
                </c:pt>
                <c:pt idx="3532">
                  <c:v>41876</c:v>
                </c:pt>
                <c:pt idx="3533">
                  <c:v>41876</c:v>
                </c:pt>
                <c:pt idx="3534">
                  <c:v>41876</c:v>
                </c:pt>
                <c:pt idx="3535">
                  <c:v>41876</c:v>
                </c:pt>
                <c:pt idx="3536">
                  <c:v>41876</c:v>
                </c:pt>
                <c:pt idx="3537">
                  <c:v>41876</c:v>
                </c:pt>
                <c:pt idx="3538">
                  <c:v>41876</c:v>
                </c:pt>
                <c:pt idx="3539">
                  <c:v>41876</c:v>
                </c:pt>
                <c:pt idx="3540">
                  <c:v>41876</c:v>
                </c:pt>
                <c:pt idx="3541">
                  <c:v>41878</c:v>
                </c:pt>
                <c:pt idx="3542">
                  <c:v>41878</c:v>
                </c:pt>
                <c:pt idx="3543">
                  <c:v>41878</c:v>
                </c:pt>
                <c:pt idx="3544">
                  <c:v>41878</c:v>
                </c:pt>
                <c:pt idx="3545">
                  <c:v>41878</c:v>
                </c:pt>
                <c:pt idx="3546">
                  <c:v>41878</c:v>
                </c:pt>
                <c:pt idx="3547">
                  <c:v>41878</c:v>
                </c:pt>
                <c:pt idx="3548">
                  <c:v>41878</c:v>
                </c:pt>
                <c:pt idx="3549">
                  <c:v>41878</c:v>
                </c:pt>
                <c:pt idx="3550">
                  <c:v>41880</c:v>
                </c:pt>
                <c:pt idx="3551">
                  <c:v>41880</c:v>
                </c:pt>
                <c:pt idx="3552">
                  <c:v>41880</c:v>
                </c:pt>
                <c:pt idx="3553">
                  <c:v>41880</c:v>
                </c:pt>
                <c:pt idx="3554">
                  <c:v>41880</c:v>
                </c:pt>
                <c:pt idx="3555">
                  <c:v>41880</c:v>
                </c:pt>
                <c:pt idx="3556">
                  <c:v>41880</c:v>
                </c:pt>
                <c:pt idx="3557">
                  <c:v>41880</c:v>
                </c:pt>
                <c:pt idx="3558">
                  <c:v>41880</c:v>
                </c:pt>
                <c:pt idx="3559">
                  <c:v>41880</c:v>
                </c:pt>
                <c:pt idx="3560">
                  <c:v>41880</c:v>
                </c:pt>
                <c:pt idx="3561">
                  <c:v>41880</c:v>
                </c:pt>
                <c:pt idx="3562">
                  <c:v>41884</c:v>
                </c:pt>
                <c:pt idx="3563">
                  <c:v>41884</c:v>
                </c:pt>
                <c:pt idx="3564">
                  <c:v>41884</c:v>
                </c:pt>
                <c:pt idx="3565">
                  <c:v>41884</c:v>
                </c:pt>
                <c:pt idx="3566">
                  <c:v>41884</c:v>
                </c:pt>
                <c:pt idx="3567">
                  <c:v>41884</c:v>
                </c:pt>
                <c:pt idx="3568">
                  <c:v>41884</c:v>
                </c:pt>
                <c:pt idx="3569">
                  <c:v>41884</c:v>
                </c:pt>
                <c:pt idx="3570">
                  <c:v>41884</c:v>
                </c:pt>
                <c:pt idx="3571">
                  <c:v>41884</c:v>
                </c:pt>
                <c:pt idx="3572">
                  <c:v>41884</c:v>
                </c:pt>
                <c:pt idx="3573">
                  <c:v>41884</c:v>
                </c:pt>
                <c:pt idx="3574">
                  <c:v>41884</c:v>
                </c:pt>
                <c:pt idx="3575">
                  <c:v>41884</c:v>
                </c:pt>
                <c:pt idx="3576">
                  <c:v>41884</c:v>
                </c:pt>
                <c:pt idx="3577">
                  <c:v>41884</c:v>
                </c:pt>
                <c:pt idx="3578">
                  <c:v>41884</c:v>
                </c:pt>
                <c:pt idx="3579">
                  <c:v>41884</c:v>
                </c:pt>
                <c:pt idx="3580">
                  <c:v>41884</c:v>
                </c:pt>
                <c:pt idx="3581">
                  <c:v>41884</c:v>
                </c:pt>
                <c:pt idx="3582">
                  <c:v>41884</c:v>
                </c:pt>
                <c:pt idx="3583">
                  <c:v>41884</c:v>
                </c:pt>
                <c:pt idx="3584">
                  <c:v>41884</c:v>
                </c:pt>
                <c:pt idx="3585">
                  <c:v>41884</c:v>
                </c:pt>
                <c:pt idx="3586">
                  <c:v>41884</c:v>
                </c:pt>
                <c:pt idx="3587">
                  <c:v>41884</c:v>
                </c:pt>
                <c:pt idx="3588">
                  <c:v>41884</c:v>
                </c:pt>
                <c:pt idx="3589">
                  <c:v>41884</c:v>
                </c:pt>
                <c:pt idx="3590">
                  <c:v>41884</c:v>
                </c:pt>
                <c:pt idx="3591">
                  <c:v>41884</c:v>
                </c:pt>
                <c:pt idx="3592">
                  <c:v>41884</c:v>
                </c:pt>
                <c:pt idx="3593">
                  <c:v>41884</c:v>
                </c:pt>
                <c:pt idx="3594">
                  <c:v>41884</c:v>
                </c:pt>
                <c:pt idx="3595">
                  <c:v>41884</c:v>
                </c:pt>
                <c:pt idx="3596">
                  <c:v>41884</c:v>
                </c:pt>
                <c:pt idx="3597">
                  <c:v>41884</c:v>
                </c:pt>
                <c:pt idx="3598">
                  <c:v>41884</c:v>
                </c:pt>
                <c:pt idx="3599">
                  <c:v>41884</c:v>
                </c:pt>
                <c:pt idx="3600">
                  <c:v>41884</c:v>
                </c:pt>
                <c:pt idx="3601">
                  <c:v>41884</c:v>
                </c:pt>
                <c:pt idx="3602">
                  <c:v>41884</c:v>
                </c:pt>
                <c:pt idx="3603">
                  <c:v>41884</c:v>
                </c:pt>
                <c:pt idx="3604">
                  <c:v>41884</c:v>
                </c:pt>
                <c:pt idx="3605">
                  <c:v>41884</c:v>
                </c:pt>
                <c:pt idx="3606">
                  <c:v>41884</c:v>
                </c:pt>
                <c:pt idx="3607">
                  <c:v>41884</c:v>
                </c:pt>
                <c:pt idx="3608">
                  <c:v>41884</c:v>
                </c:pt>
                <c:pt idx="3609">
                  <c:v>41884</c:v>
                </c:pt>
                <c:pt idx="3610">
                  <c:v>41884</c:v>
                </c:pt>
                <c:pt idx="3611">
                  <c:v>41884</c:v>
                </c:pt>
                <c:pt idx="3612">
                  <c:v>41884</c:v>
                </c:pt>
                <c:pt idx="3613">
                  <c:v>41884</c:v>
                </c:pt>
                <c:pt idx="3614">
                  <c:v>41884</c:v>
                </c:pt>
                <c:pt idx="3615">
                  <c:v>41887</c:v>
                </c:pt>
                <c:pt idx="3616">
                  <c:v>41887</c:v>
                </c:pt>
                <c:pt idx="3617">
                  <c:v>41887</c:v>
                </c:pt>
                <c:pt idx="3618">
                  <c:v>41887</c:v>
                </c:pt>
                <c:pt idx="3619">
                  <c:v>41887</c:v>
                </c:pt>
                <c:pt idx="3620">
                  <c:v>41887</c:v>
                </c:pt>
                <c:pt idx="3621">
                  <c:v>41887</c:v>
                </c:pt>
                <c:pt idx="3622">
                  <c:v>41887</c:v>
                </c:pt>
                <c:pt idx="3623">
                  <c:v>41887</c:v>
                </c:pt>
                <c:pt idx="3624">
                  <c:v>41887</c:v>
                </c:pt>
                <c:pt idx="3625">
                  <c:v>41887</c:v>
                </c:pt>
                <c:pt idx="3626">
                  <c:v>41887</c:v>
                </c:pt>
                <c:pt idx="3627">
                  <c:v>41887</c:v>
                </c:pt>
                <c:pt idx="3628">
                  <c:v>41887</c:v>
                </c:pt>
                <c:pt idx="3629">
                  <c:v>41887</c:v>
                </c:pt>
                <c:pt idx="3630">
                  <c:v>41887</c:v>
                </c:pt>
                <c:pt idx="3631">
                  <c:v>41887</c:v>
                </c:pt>
                <c:pt idx="3632">
                  <c:v>41887</c:v>
                </c:pt>
                <c:pt idx="3633">
                  <c:v>41887</c:v>
                </c:pt>
                <c:pt idx="3634">
                  <c:v>41887</c:v>
                </c:pt>
                <c:pt idx="3635">
                  <c:v>41887</c:v>
                </c:pt>
                <c:pt idx="3636">
                  <c:v>41887</c:v>
                </c:pt>
                <c:pt idx="3637">
                  <c:v>41887</c:v>
                </c:pt>
                <c:pt idx="3638">
                  <c:v>41887</c:v>
                </c:pt>
                <c:pt idx="3639">
                  <c:v>41887</c:v>
                </c:pt>
                <c:pt idx="3640">
                  <c:v>41887</c:v>
                </c:pt>
                <c:pt idx="3641">
                  <c:v>41887</c:v>
                </c:pt>
                <c:pt idx="3642">
                  <c:v>41887</c:v>
                </c:pt>
                <c:pt idx="3643">
                  <c:v>41887</c:v>
                </c:pt>
                <c:pt idx="3644">
                  <c:v>41887</c:v>
                </c:pt>
                <c:pt idx="3645">
                  <c:v>41887</c:v>
                </c:pt>
                <c:pt idx="3646">
                  <c:v>41890</c:v>
                </c:pt>
                <c:pt idx="3647">
                  <c:v>41890</c:v>
                </c:pt>
                <c:pt idx="3648">
                  <c:v>41890</c:v>
                </c:pt>
                <c:pt idx="3649">
                  <c:v>41890</c:v>
                </c:pt>
                <c:pt idx="3650">
                  <c:v>41890</c:v>
                </c:pt>
                <c:pt idx="3651">
                  <c:v>41890</c:v>
                </c:pt>
                <c:pt idx="3652">
                  <c:v>41890</c:v>
                </c:pt>
                <c:pt idx="3653">
                  <c:v>41891</c:v>
                </c:pt>
                <c:pt idx="3654">
                  <c:v>41891</c:v>
                </c:pt>
                <c:pt idx="3655">
                  <c:v>41893</c:v>
                </c:pt>
                <c:pt idx="3656">
                  <c:v>41893</c:v>
                </c:pt>
                <c:pt idx="3657">
                  <c:v>41893</c:v>
                </c:pt>
                <c:pt idx="3658">
                  <c:v>41893</c:v>
                </c:pt>
                <c:pt idx="3659">
                  <c:v>41893</c:v>
                </c:pt>
                <c:pt idx="3660">
                  <c:v>41893</c:v>
                </c:pt>
                <c:pt idx="3661">
                  <c:v>41893</c:v>
                </c:pt>
                <c:pt idx="3662">
                  <c:v>41893</c:v>
                </c:pt>
                <c:pt idx="3663">
                  <c:v>41893</c:v>
                </c:pt>
                <c:pt idx="3664">
                  <c:v>41893</c:v>
                </c:pt>
                <c:pt idx="3665">
                  <c:v>41894</c:v>
                </c:pt>
                <c:pt idx="3666">
                  <c:v>41894</c:v>
                </c:pt>
                <c:pt idx="3667">
                  <c:v>41894</c:v>
                </c:pt>
                <c:pt idx="3668">
                  <c:v>41894</c:v>
                </c:pt>
                <c:pt idx="3669">
                  <c:v>41894</c:v>
                </c:pt>
                <c:pt idx="3670">
                  <c:v>41897</c:v>
                </c:pt>
                <c:pt idx="3671">
                  <c:v>41897</c:v>
                </c:pt>
                <c:pt idx="3672">
                  <c:v>41897</c:v>
                </c:pt>
                <c:pt idx="3673">
                  <c:v>41897</c:v>
                </c:pt>
                <c:pt idx="3674">
                  <c:v>41897</c:v>
                </c:pt>
                <c:pt idx="3675">
                  <c:v>41897</c:v>
                </c:pt>
                <c:pt idx="3676">
                  <c:v>41897</c:v>
                </c:pt>
                <c:pt idx="3677">
                  <c:v>41897</c:v>
                </c:pt>
                <c:pt idx="3678">
                  <c:v>41897</c:v>
                </c:pt>
                <c:pt idx="3679">
                  <c:v>41897</c:v>
                </c:pt>
                <c:pt idx="3680">
                  <c:v>41899</c:v>
                </c:pt>
                <c:pt idx="3681">
                  <c:v>41899</c:v>
                </c:pt>
                <c:pt idx="3682">
                  <c:v>41899</c:v>
                </c:pt>
                <c:pt idx="3683">
                  <c:v>41899</c:v>
                </c:pt>
                <c:pt idx="3684">
                  <c:v>41899</c:v>
                </c:pt>
                <c:pt idx="3685">
                  <c:v>41899</c:v>
                </c:pt>
                <c:pt idx="3686">
                  <c:v>41899</c:v>
                </c:pt>
                <c:pt idx="3687">
                  <c:v>41899</c:v>
                </c:pt>
                <c:pt idx="3688">
                  <c:v>41901</c:v>
                </c:pt>
                <c:pt idx="3689">
                  <c:v>41901</c:v>
                </c:pt>
                <c:pt idx="3690">
                  <c:v>41901</c:v>
                </c:pt>
                <c:pt idx="3691">
                  <c:v>41901</c:v>
                </c:pt>
                <c:pt idx="3692">
                  <c:v>41901</c:v>
                </c:pt>
                <c:pt idx="3693">
                  <c:v>41901</c:v>
                </c:pt>
                <c:pt idx="3694">
                  <c:v>41904</c:v>
                </c:pt>
                <c:pt idx="3695">
                  <c:v>41904</c:v>
                </c:pt>
                <c:pt idx="3696">
                  <c:v>41904</c:v>
                </c:pt>
                <c:pt idx="3697">
                  <c:v>41904</c:v>
                </c:pt>
                <c:pt idx="3698">
                  <c:v>41904</c:v>
                </c:pt>
                <c:pt idx="3699">
                  <c:v>41904</c:v>
                </c:pt>
                <c:pt idx="3700">
                  <c:v>41904</c:v>
                </c:pt>
                <c:pt idx="3701">
                  <c:v>41904</c:v>
                </c:pt>
                <c:pt idx="3702">
                  <c:v>41904</c:v>
                </c:pt>
                <c:pt idx="3703">
                  <c:v>41904</c:v>
                </c:pt>
                <c:pt idx="3704">
                  <c:v>41906</c:v>
                </c:pt>
                <c:pt idx="3705">
                  <c:v>41906</c:v>
                </c:pt>
                <c:pt idx="3706">
                  <c:v>41906</c:v>
                </c:pt>
                <c:pt idx="3707">
                  <c:v>41906</c:v>
                </c:pt>
                <c:pt idx="3708">
                  <c:v>41906</c:v>
                </c:pt>
                <c:pt idx="3709">
                  <c:v>41908</c:v>
                </c:pt>
                <c:pt idx="3710">
                  <c:v>41908</c:v>
                </c:pt>
                <c:pt idx="3711">
                  <c:v>41908</c:v>
                </c:pt>
                <c:pt idx="3712">
                  <c:v>41908</c:v>
                </c:pt>
                <c:pt idx="3713">
                  <c:v>41908</c:v>
                </c:pt>
                <c:pt idx="3714">
                  <c:v>41908</c:v>
                </c:pt>
                <c:pt idx="3715">
                  <c:v>41908</c:v>
                </c:pt>
                <c:pt idx="3716">
                  <c:v>41908</c:v>
                </c:pt>
                <c:pt idx="3717">
                  <c:v>41908</c:v>
                </c:pt>
                <c:pt idx="3718">
                  <c:v>41908</c:v>
                </c:pt>
                <c:pt idx="3719">
                  <c:v>41908</c:v>
                </c:pt>
                <c:pt idx="3720">
                  <c:v>41908</c:v>
                </c:pt>
                <c:pt idx="3721">
                  <c:v>41908</c:v>
                </c:pt>
                <c:pt idx="3722">
                  <c:v>41908</c:v>
                </c:pt>
                <c:pt idx="3723">
                  <c:v>41908</c:v>
                </c:pt>
                <c:pt idx="3724">
                  <c:v>41908</c:v>
                </c:pt>
                <c:pt idx="3725">
                  <c:v>41908</c:v>
                </c:pt>
                <c:pt idx="3726">
                  <c:v>41908</c:v>
                </c:pt>
                <c:pt idx="3727">
                  <c:v>41908</c:v>
                </c:pt>
                <c:pt idx="3728">
                  <c:v>41908</c:v>
                </c:pt>
                <c:pt idx="3729">
                  <c:v>41911</c:v>
                </c:pt>
                <c:pt idx="3730">
                  <c:v>41911</c:v>
                </c:pt>
                <c:pt idx="3731">
                  <c:v>41911</c:v>
                </c:pt>
                <c:pt idx="3732">
                  <c:v>41911</c:v>
                </c:pt>
                <c:pt idx="3733">
                  <c:v>41911</c:v>
                </c:pt>
                <c:pt idx="3734">
                  <c:v>41911</c:v>
                </c:pt>
                <c:pt idx="3735">
                  <c:v>41911</c:v>
                </c:pt>
                <c:pt idx="3736">
                  <c:v>41913</c:v>
                </c:pt>
                <c:pt idx="3737">
                  <c:v>41913</c:v>
                </c:pt>
                <c:pt idx="3738">
                  <c:v>41913</c:v>
                </c:pt>
                <c:pt idx="3739">
                  <c:v>41913</c:v>
                </c:pt>
                <c:pt idx="3740">
                  <c:v>41913</c:v>
                </c:pt>
                <c:pt idx="3741">
                  <c:v>41913</c:v>
                </c:pt>
                <c:pt idx="3742">
                  <c:v>41913</c:v>
                </c:pt>
                <c:pt idx="3743">
                  <c:v>41913</c:v>
                </c:pt>
                <c:pt idx="3744">
                  <c:v>41915</c:v>
                </c:pt>
                <c:pt idx="3745">
                  <c:v>41915</c:v>
                </c:pt>
                <c:pt idx="3746">
                  <c:v>41918</c:v>
                </c:pt>
                <c:pt idx="3747">
                  <c:v>41918</c:v>
                </c:pt>
                <c:pt idx="3748">
                  <c:v>41918</c:v>
                </c:pt>
                <c:pt idx="3749">
                  <c:v>41918</c:v>
                </c:pt>
                <c:pt idx="3750">
                  <c:v>41918</c:v>
                </c:pt>
                <c:pt idx="3751">
                  <c:v>41918</c:v>
                </c:pt>
                <c:pt idx="3752">
                  <c:v>41918</c:v>
                </c:pt>
                <c:pt idx="3753">
                  <c:v>41918</c:v>
                </c:pt>
                <c:pt idx="3754">
                  <c:v>41918</c:v>
                </c:pt>
                <c:pt idx="3755">
                  <c:v>41918</c:v>
                </c:pt>
                <c:pt idx="3756">
                  <c:v>41920</c:v>
                </c:pt>
                <c:pt idx="3757">
                  <c:v>41922</c:v>
                </c:pt>
                <c:pt idx="3758">
                  <c:v>41925</c:v>
                </c:pt>
                <c:pt idx="3759">
                  <c:v>41925</c:v>
                </c:pt>
                <c:pt idx="3760">
                  <c:v>41925</c:v>
                </c:pt>
                <c:pt idx="3761">
                  <c:v>41925</c:v>
                </c:pt>
                <c:pt idx="3762">
                  <c:v>41927</c:v>
                </c:pt>
                <c:pt idx="3763">
                  <c:v>41927</c:v>
                </c:pt>
                <c:pt idx="3764">
                  <c:v>41927</c:v>
                </c:pt>
                <c:pt idx="3765">
                  <c:v>41928</c:v>
                </c:pt>
                <c:pt idx="3766">
                  <c:v>41928</c:v>
                </c:pt>
                <c:pt idx="3767">
                  <c:v>41928</c:v>
                </c:pt>
                <c:pt idx="3768">
                  <c:v>41928</c:v>
                </c:pt>
                <c:pt idx="3769">
                  <c:v>41928</c:v>
                </c:pt>
                <c:pt idx="3770">
                  <c:v>41928</c:v>
                </c:pt>
                <c:pt idx="3771">
                  <c:v>41928</c:v>
                </c:pt>
                <c:pt idx="3772">
                  <c:v>41928</c:v>
                </c:pt>
                <c:pt idx="3773">
                  <c:v>41929</c:v>
                </c:pt>
                <c:pt idx="3774">
                  <c:v>41929</c:v>
                </c:pt>
                <c:pt idx="3775">
                  <c:v>41929</c:v>
                </c:pt>
                <c:pt idx="3776">
                  <c:v>41929</c:v>
                </c:pt>
                <c:pt idx="3777">
                  <c:v>41929</c:v>
                </c:pt>
                <c:pt idx="3778">
                  <c:v>41929</c:v>
                </c:pt>
                <c:pt idx="3779">
                  <c:v>41929</c:v>
                </c:pt>
                <c:pt idx="3780">
                  <c:v>41929</c:v>
                </c:pt>
                <c:pt idx="3781">
                  <c:v>41929</c:v>
                </c:pt>
                <c:pt idx="3782">
                  <c:v>41930</c:v>
                </c:pt>
                <c:pt idx="3783">
                  <c:v>41930</c:v>
                </c:pt>
                <c:pt idx="3784">
                  <c:v>41930</c:v>
                </c:pt>
                <c:pt idx="3785">
                  <c:v>41930</c:v>
                </c:pt>
                <c:pt idx="3786">
                  <c:v>41930</c:v>
                </c:pt>
                <c:pt idx="3787">
                  <c:v>41930</c:v>
                </c:pt>
                <c:pt idx="3788">
                  <c:v>41930</c:v>
                </c:pt>
                <c:pt idx="3789">
                  <c:v>41930</c:v>
                </c:pt>
                <c:pt idx="3790">
                  <c:v>41931</c:v>
                </c:pt>
                <c:pt idx="3791">
                  <c:v>41931</c:v>
                </c:pt>
                <c:pt idx="3792">
                  <c:v>41931</c:v>
                </c:pt>
                <c:pt idx="3793">
                  <c:v>41931</c:v>
                </c:pt>
                <c:pt idx="3794">
                  <c:v>41931</c:v>
                </c:pt>
                <c:pt idx="3795">
                  <c:v>41932</c:v>
                </c:pt>
                <c:pt idx="3796">
                  <c:v>41932</c:v>
                </c:pt>
                <c:pt idx="3797">
                  <c:v>41932</c:v>
                </c:pt>
                <c:pt idx="3798">
                  <c:v>41932</c:v>
                </c:pt>
                <c:pt idx="3799">
                  <c:v>41934</c:v>
                </c:pt>
                <c:pt idx="3800">
                  <c:v>41934</c:v>
                </c:pt>
                <c:pt idx="3801">
                  <c:v>41934</c:v>
                </c:pt>
                <c:pt idx="3802">
                  <c:v>41934</c:v>
                </c:pt>
                <c:pt idx="3803">
                  <c:v>41934</c:v>
                </c:pt>
                <c:pt idx="3804">
                  <c:v>41936</c:v>
                </c:pt>
                <c:pt idx="3805">
                  <c:v>41936</c:v>
                </c:pt>
                <c:pt idx="3806">
                  <c:v>41936</c:v>
                </c:pt>
                <c:pt idx="3807">
                  <c:v>41936</c:v>
                </c:pt>
                <c:pt idx="3808">
                  <c:v>41936</c:v>
                </c:pt>
                <c:pt idx="3809">
                  <c:v>41936</c:v>
                </c:pt>
                <c:pt idx="3810">
                  <c:v>41936</c:v>
                </c:pt>
                <c:pt idx="3811">
                  <c:v>41936</c:v>
                </c:pt>
                <c:pt idx="3812">
                  <c:v>41936</c:v>
                </c:pt>
                <c:pt idx="3813">
                  <c:v>41936</c:v>
                </c:pt>
                <c:pt idx="3814">
                  <c:v>41936</c:v>
                </c:pt>
                <c:pt idx="3815">
                  <c:v>41936</c:v>
                </c:pt>
                <c:pt idx="3816">
                  <c:v>41936</c:v>
                </c:pt>
                <c:pt idx="3817">
                  <c:v>41936</c:v>
                </c:pt>
                <c:pt idx="3818">
                  <c:v>41936</c:v>
                </c:pt>
                <c:pt idx="3819">
                  <c:v>41936</c:v>
                </c:pt>
                <c:pt idx="3820">
                  <c:v>41936</c:v>
                </c:pt>
                <c:pt idx="3821">
                  <c:v>41936</c:v>
                </c:pt>
                <c:pt idx="3822">
                  <c:v>41936</c:v>
                </c:pt>
                <c:pt idx="3823">
                  <c:v>41936</c:v>
                </c:pt>
                <c:pt idx="3824">
                  <c:v>41936</c:v>
                </c:pt>
                <c:pt idx="3825">
                  <c:v>41936</c:v>
                </c:pt>
                <c:pt idx="3826">
                  <c:v>41936</c:v>
                </c:pt>
                <c:pt idx="3827">
                  <c:v>41936</c:v>
                </c:pt>
                <c:pt idx="3828">
                  <c:v>41936</c:v>
                </c:pt>
                <c:pt idx="3829">
                  <c:v>41936</c:v>
                </c:pt>
                <c:pt idx="3830">
                  <c:v>41936</c:v>
                </c:pt>
                <c:pt idx="3831">
                  <c:v>41937</c:v>
                </c:pt>
                <c:pt idx="3832">
                  <c:v>41937</c:v>
                </c:pt>
                <c:pt idx="3833">
                  <c:v>41937</c:v>
                </c:pt>
                <c:pt idx="3834">
                  <c:v>41937</c:v>
                </c:pt>
                <c:pt idx="3835">
                  <c:v>41937</c:v>
                </c:pt>
                <c:pt idx="3836">
                  <c:v>41937</c:v>
                </c:pt>
                <c:pt idx="3837">
                  <c:v>41937</c:v>
                </c:pt>
                <c:pt idx="3838">
                  <c:v>41937</c:v>
                </c:pt>
                <c:pt idx="3839">
                  <c:v>41938</c:v>
                </c:pt>
                <c:pt idx="3840">
                  <c:v>41938</c:v>
                </c:pt>
                <c:pt idx="3841">
                  <c:v>41938</c:v>
                </c:pt>
                <c:pt idx="3842">
                  <c:v>41938</c:v>
                </c:pt>
                <c:pt idx="3843">
                  <c:v>41938</c:v>
                </c:pt>
                <c:pt idx="3844">
                  <c:v>41938</c:v>
                </c:pt>
                <c:pt idx="3845">
                  <c:v>41938</c:v>
                </c:pt>
                <c:pt idx="3846">
                  <c:v>41938</c:v>
                </c:pt>
                <c:pt idx="3847">
                  <c:v>41938</c:v>
                </c:pt>
                <c:pt idx="3848">
                  <c:v>41938</c:v>
                </c:pt>
                <c:pt idx="3849">
                  <c:v>41938</c:v>
                </c:pt>
                <c:pt idx="3850">
                  <c:v>41938</c:v>
                </c:pt>
                <c:pt idx="3851">
                  <c:v>41938</c:v>
                </c:pt>
                <c:pt idx="3852">
                  <c:v>41938</c:v>
                </c:pt>
                <c:pt idx="3853">
                  <c:v>41938</c:v>
                </c:pt>
                <c:pt idx="3854">
                  <c:v>41938</c:v>
                </c:pt>
                <c:pt idx="3855">
                  <c:v>41939</c:v>
                </c:pt>
                <c:pt idx="3856">
                  <c:v>41939</c:v>
                </c:pt>
                <c:pt idx="3857">
                  <c:v>41939</c:v>
                </c:pt>
                <c:pt idx="3858">
                  <c:v>41939</c:v>
                </c:pt>
                <c:pt idx="3859">
                  <c:v>41939</c:v>
                </c:pt>
                <c:pt idx="3860">
                  <c:v>41939</c:v>
                </c:pt>
                <c:pt idx="3861">
                  <c:v>41939</c:v>
                </c:pt>
                <c:pt idx="3862">
                  <c:v>41939</c:v>
                </c:pt>
                <c:pt idx="3863">
                  <c:v>41939</c:v>
                </c:pt>
                <c:pt idx="3864">
                  <c:v>41939</c:v>
                </c:pt>
                <c:pt idx="3865">
                  <c:v>41940</c:v>
                </c:pt>
                <c:pt idx="3866">
                  <c:v>41940</c:v>
                </c:pt>
                <c:pt idx="3867">
                  <c:v>41940</c:v>
                </c:pt>
                <c:pt idx="3868">
                  <c:v>41940</c:v>
                </c:pt>
                <c:pt idx="3869">
                  <c:v>41940</c:v>
                </c:pt>
                <c:pt idx="3870">
                  <c:v>41940</c:v>
                </c:pt>
                <c:pt idx="3871">
                  <c:v>41942</c:v>
                </c:pt>
                <c:pt idx="3872">
                  <c:v>41942</c:v>
                </c:pt>
                <c:pt idx="3873">
                  <c:v>41942</c:v>
                </c:pt>
                <c:pt idx="3874">
                  <c:v>41942</c:v>
                </c:pt>
                <c:pt idx="3875">
                  <c:v>41943</c:v>
                </c:pt>
                <c:pt idx="3876">
                  <c:v>41943</c:v>
                </c:pt>
                <c:pt idx="3877">
                  <c:v>41943</c:v>
                </c:pt>
                <c:pt idx="3878">
                  <c:v>41943</c:v>
                </c:pt>
                <c:pt idx="3879">
                  <c:v>41944</c:v>
                </c:pt>
                <c:pt idx="3880">
                  <c:v>41944</c:v>
                </c:pt>
                <c:pt idx="3881">
                  <c:v>41944</c:v>
                </c:pt>
                <c:pt idx="3882">
                  <c:v>41944</c:v>
                </c:pt>
                <c:pt idx="3883">
                  <c:v>41944</c:v>
                </c:pt>
                <c:pt idx="3884">
                  <c:v>41944</c:v>
                </c:pt>
                <c:pt idx="3885">
                  <c:v>41944</c:v>
                </c:pt>
                <c:pt idx="3886">
                  <c:v>41947</c:v>
                </c:pt>
                <c:pt idx="3887">
                  <c:v>41947</c:v>
                </c:pt>
                <c:pt idx="3888">
                  <c:v>41947</c:v>
                </c:pt>
                <c:pt idx="3889">
                  <c:v>41951</c:v>
                </c:pt>
                <c:pt idx="3890">
                  <c:v>41953</c:v>
                </c:pt>
                <c:pt idx="3891">
                  <c:v>41959</c:v>
                </c:pt>
                <c:pt idx="3892">
                  <c:v>41959</c:v>
                </c:pt>
                <c:pt idx="3893">
                  <c:v>41959</c:v>
                </c:pt>
                <c:pt idx="3894">
                  <c:v>41959</c:v>
                </c:pt>
                <c:pt idx="3895">
                  <c:v>41959</c:v>
                </c:pt>
                <c:pt idx="3896">
                  <c:v>41959</c:v>
                </c:pt>
                <c:pt idx="3897">
                  <c:v>41959</c:v>
                </c:pt>
                <c:pt idx="3898">
                  <c:v>41959</c:v>
                </c:pt>
                <c:pt idx="3899">
                  <c:v>41959</c:v>
                </c:pt>
                <c:pt idx="3900">
                  <c:v>41959</c:v>
                </c:pt>
                <c:pt idx="3901">
                  <c:v>41959</c:v>
                </c:pt>
                <c:pt idx="3902">
                  <c:v>41959</c:v>
                </c:pt>
                <c:pt idx="3903">
                  <c:v>41960</c:v>
                </c:pt>
                <c:pt idx="3904">
                  <c:v>41960</c:v>
                </c:pt>
                <c:pt idx="3905">
                  <c:v>41960</c:v>
                </c:pt>
                <c:pt idx="3906">
                  <c:v>41960</c:v>
                </c:pt>
                <c:pt idx="3907">
                  <c:v>41960</c:v>
                </c:pt>
                <c:pt idx="3908">
                  <c:v>41960</c:v>
                </c:pt>
                <c:pt idx="3909">
                  <c:v>41960</c:v>
                </c:pt>
                <c:pt idx="3910">
                  <c:v>41961</c:v>
                </c:pt>
                <c:pt idx="3911">
                  <c:v>41961</c:v>
                </c:pt>
                <c:pt idx="3912">
                  <c:v>41961</c:v>
                </c:pt>
                <c:pt idx="3913">
                  <c:v>41961</c:v>
                </c:pt>
                <c:pt idx="3914">
                  <c:v>41961</c:v>
                </c:pt>
                <c:pt idx="3915">
                  <c:v>41962</c:v>
                </c:pt>
                <c:pt idx="3916">
                  <c:v>41962</c:v>
                </c:pt>
                <c:pt idx="3917">
                  <c:v>41962</c:v>
                </c:pt>
                <c:pt idx="3918">
                  <c:v>41964</c:v>
                </c:pt>
                <c:pt idx="3919">
                  <c:v>41964</c:v>
                </c:pt>
                <c:pt idx="3920">
                  <c:v>41964</c:v>
                </c:pt>
                <c:pt idx="3921">
                  <c:v>41964</c:v>
                </c:pt>
                <c:pt idx="3922">
                  <c:v>41964</c:v>
                </c:pt>
                <c:pt idx="3923">
                  <c:v>41968</c:v>
                </c:pt>
                <c:pt idx="3924">
                  <c:v>41968</c:v>
                </c:pt>
                <c:pt idx="3925">
                  <c:v>41968</c:v>
                </c:pt>
                <c:pt idx="3926">
                  <c:v>41968</c:v>
                </c:pt>
                <c:pt idx="3927">
                  <c:v>41969</c:v>
                </c:pt>
                <c:pt idx="3928">
                  <c:v>41969</c:v>
                </c:pt>
                <c:pt idx="3929">
                  <c:v>41969</c:v>
                </c:pt>
                <c:pt idx="3930">
                  <c:v>41969</c:v>
                </c:pt>
              </c:numCache>
            </c:numRef>
          </c:xVal>
          <c:yVal>
            <c:numRef>
              <c:f>'CHS graph'!$E$2:$E$3932</c:f>
              <c:numCache>
                <c:formatCode>General</c:formatCode>
                <c:ptCount val="3931"/>
                <c:pt idx="0">
                  <c:v>38</c:v>
                </c:pt>
                <c:pt idx="1">
                  <c:v>35</c:v>
                </c:pt>
                <c:pt idx="2">
                  <c:v>33</c:v>
                </c:pt>
                <c:pt idx="3">
                  <c:v>32</c:v>
                </c:pt>
                <c:pt idx="4">
                  <c:v>33</c:v>
                </c:pt>
                <c:pt idx="5">
                  <c:v>32</c:v>
                </c:pt>
                <c:pt idx="6">
                  <c:v>31</c:v>
                </c:pt>
                <c:pt idx="7">
                  <c:v>32</c:v>
                </c:pt>
                <c:pt idx="8">
                  <c:v>31</c:v>
                </c:pt>
                <c:pt idx="9">
                  <c:v>33</c:v>
                </c:pt>
                <c:pt idx="10">
                  <c:v>34</c:v>
                </c:pt>
                <c:pt idx="11">
                  <c:v>32</c:v>
                </c:pt>
                <c:pt idx="12">
                  <c:v>32</c:v>
                </c:pt>
                <c:pt idx="13">
                  <c:v>33</c:v>
                </c:pt>
                <c:pt idx="14">
                  <c:v>32</c:v>
                </c:pt>
                <c:pt idx="15">
                  <c:v>32</c:v>
                </c:pt>
                <c:pt idx="16">
                  <c:v>34</c:v>
                </c:pt>
                <c:pt idx="17">
                  <c:v>33</c:v>
                </c:pt>
                <c:pt idx="18">
                  <c:v>35</c:v>
                </c:pt>
                <c:pt idx="19">
                  <c:v>35</c:v>
                </c:pt>
                <c:pt idx="20">
                  <c:v>29</c:v>
                </c:pt>
                <c:pt idx="21">
                  <c:v>35</c:v>
                </c:pt>
                <c:pt idx="22">
                  <c:v>36</c:v>
                </c:pt>
                <c:pt idx="23">
                  <c:v>35</c:v>
                </c:pt>
                <c:pt idx="24">
                  <c:v>36</c:v>
                </c:pt>
                <c:pt idx="25">
                  <c:v>29</c:v>
                </c:pt>
                <c:pt idx="26">
                  <c:v>36</c:v>
                </c:pt>
                <c:pt idx="27">
                  <c:v>31</c:v>
                </c:pt>
                <c:pt idx="28">
                  <c:v>30</c:v>
                </c:pt>
                <c:pt idx="29">
                  <c:v>35</c:v>
                </c:pt>
                <c:pt idx="30">
                  <c:v>33</c:v>
                </c:pt>
                <c:pt idx="31">
                  <c:v>34</c:v>
                </c:pt>
                <c:pt idx="32">
                  <c:v>34</c:v>
                </c:pt>
                <c:pt idx="33">
                  <c:v>35</c:v>
                </c:pt>
                <c:pt idx="34">
                  <c:v>36</c:v>
                </c:pt>
                <c:pt idx="35">
                  <c:v>36</c:v>
                </c:pt>
                <c:pt idx="36">
                  <c:v>36</c:v>
                </c:pt>
                <c:pt idx="37">
                  <c:v>34</c:v>
                </c:pt>
                <c:pt idx="38">
                  <c:v>36</c:v>
                </c:pt>
                <c:pt idx="39">
                  <c:v>31</c:v>
                </c:pt>
                <c:pt idx="40">
                  <c:v>36</c:v>
                </c:pt>
                <c:pt idx="41">
                  <c:v>36</c:v>
                </c:pt>
                <c:pt idx="42">
                  <c:v>37</c:v>
                </c:pt>
                <c:pt idx="43">
                  <c:v>30</c:v>
                </c:pt>
                <c:pt idx="44">
                  <c:v>32</c:v>
                </c:pt>
                <c:pt idx="45">
                  <c:v>33</c:v>
                </c:pt>
                <c:pt idx="46">
                  <c:v>34</c:v>
                </c:pt>
                <c:pt idx="47">
                  <c:v>34</c:v>
                </c:pt>
                <c:pt idx="48">
                  <c:v>34</c:v>
                </c:pt>
                <c:pt idx="49">
                  <c:v>36</c:v>
                </c:pt>
                <c:pt idx="50">
                  <c:v>36</c:v>
                </c:pt>
                <c:pt idx="51">
                  <c:v>34</c:v>
                </c:pt>
                <c:pt idx="52">
                  <c:v>36</c:v>
                </c:pt>
                <c:pt idx="53">
                  <c:v>34</c:v>
                </c:pt>
                <c:pt idx="54">
                  <c:v>37</c:v>
                </c:pt>
                <c:pt idx="55">
                  <c:v>36</c:v>
                </c:pt>
                <c:pt idx="56">
                  <c:v>36</c:v>
                </c:pt>
                <c:pt idx="57">
                  <c:v>33</c:v>
                </c:pt>
                <c:pt idx="58">
                  <c:v>35</c:v>
                </c:pt>
                <c:pt idx="59">
                  <c:v>34</c:v>
                </c:pt>
                <c:pt idx="60">
                  <c:v>35</c:v>
                </c:pt>
                <c:pt idx="61">
                  <c:v>36</c:v>
                </c:pt>
                <c:pt idx="62">
                  <c:v>34</c:v>
                </c:pt>
                <c:pt idx="63">
                  <c:v>38</c:v>
                </c:pt>
                <c:pt idx="64">
                  <c:v>36</c:v>
                </c:pt>
                <c:pt idx="65">
                  <c:v>35</c:v>
                </c:pt>
                <c:pt idx="66">
                  <c:v>35</c:v>
                </c:pt>
                <c:pt idx="67">
                  <c:v>34</c:v>
                </c:pt>
                <c:pt idx="68">
                  <c:v>36</c:v>
                </c:pt>
                <c:pt idx="69">
                  <c:v>34</c:v>
                </c:pt>
                <c:pt idx="70">
                  <c:v>36</c:v>
                </c:pt>
                <c:pt idx="71">
                  <c:v>33</c:v>
                </c:pt>
                <c:pt idx="72">
                  <c:v>36</c:v>
                </c:pt>
                <c:pt idx="73">
                  <c:v>37</c:v>
                </c:pt>
                <c:pt idx="74">
                  <c:v>35</c:v>
                </c:pt>
                <c:pt idx="75">
                  <c:v>36</c:v>
                </c:pt>
                <c:pt idx="76">
                  <c:v>36</c:v>
                </c:pt>
                <c:pt idx="77">
                  <c:v>34</c:v>
                </c:pt>
                <c:pt idx="78">
                  <c:v>36</c:v>
                </c:pt>
                <c:pt idx="79">
                  <c:v>35</c:v>
                </c:pt>
                <c:pt idx="80">
                  <c:v>38</c:v>
                </c:pt>
                <c:pt idx="81">
                  <c:v>34</c:v>
                </c:pt>
                <c:pt idx="82">
                  <c:v>35</c:v>
                </c:pt>
                <c:pt idx="83">
                  <c:v>33</c:v>
                </c:pt>
                <c:pt idx="84">
                  <c:v>37</c:v>
                </c:pt>
                <c:pt idx="85">
                  <c:v>36</c:v>
                </c:pt>
                <c:pt idx="86">
                  <c:v>33</c:v>
                </c:pt>
                <c:pt idx="87">
                  <c:v>34</c:v>
                </c:pt>
                <c:pt idx="88">
                  <c:v>34</c:v>
                </c:pt>
                <c:pt idx="89">
                  <c:v>34</c:v>
                </c:pt>
                <c:pt idx="90">
                  <c:v>35</c:v>
                </c:pt>
                <c:pt idx="91">
                  <c:v>36</c:v>
                </c:pt>
                <c:pt idx="92">
                  <c:v>34</c:v>
                </c:pt>
                <c:pt idx="93">
                  <c:v>33</c:v>
                </c:pt>
                <c:pt idx="94">
                  <c:v>34</c:v>
                </c:pt>
                <c:pt idx="95">
                  <c:v>36</c:v>
                </c:pt>
                <c:pt idx="96">
                  <c:v>36</c:v>
                </c:pt>
                <c:pt idx="97">
                  <c:v>34</c:v>
                </c:pt>
                <c:pt idx="98">
                  <c:v>34</c:v>
                </c:pt>
                <c:pt idx="99">
                  <c:v>34</c:v>
                </c:pt>
                <c:pt idx="100">
                  <c:v>36</c:v>
                </c:pt>
                <c:pt idx="101">
                  <c:v>34</c:v>
                </c:pt>
                <c:pt idx="102">
                  <c:v>36</c:v>
                </c:pt>
                <c:pt idx="103">
                  <c:v>34</c:v>
                </c:pt>
                <c:pt idx="104">
                  <c:v>37</c:v>
                </c:pt>
                <c:pt idx="105">
                  <c:v>38</c:v>
                </c:pt>
                <c:pt idx="106">
                  <c:v>33</c:v>
                </c:pt>
                <c:pt idx="107">
                  <c:v>36</c:v>
                </c:pt>
                <c:pt idx="108">
                  <c:v>36</c:v>
                </c:pt>
                <c:pt idx="109">
                  <c:v>34</c:v>
                </c:pt>
                <c:pt idx="110">
                  <c:v>34</c:v>
                </c:pt>
                <c:pt idx="111">
                  <c:v>36</c:v>
                </c:pt>
                <c:pt idx="112">
                  <c:v>36</c:v>
                </c:pt>
                <c:pt idx="113">
                  <c:v>36</c:v>
                </c:pt>
                <c:pt idx="114">
                  <c:v>35</c:v>
                </c:pt>
                <c:pt idx="115">
                  <c:v>36</c:v>
                </c:pt>
                <c:pt idx="116">
                  <c:v>36</c:v>
                </c:pt>
                <c:pt idx="117">
                  <c:v>35</c:v>
                </c:pt>
                <c:pt idx="118">
                  <c:v>36</c:v>
                </c:pt>
                <c:pt idx="119">
                  <c:v>37</c:v>
                </c:pt>
                <c:pt idx="120">
                  <c:v>36</c:v>
                </c:pt>
                <c:pt idx="121">
                  <c:v>35</c:v>
                </c:pt>
                <c:pt idx="122">
                  <c:v>36</c:v>
                </c:pt>
                <c:pt idx="123">
                  <c:v>36</c:v>
                </c:pt>
                <c:pt idx="124">
                  <c:v>36</c:v>
                </c:pt>
                <c:pt idx="125">
                  <c:v>36</c:v>
                </c:pt>
                <c:pt idx="126">
                  <c:v>37</c:v>
                </c:pt>
                <c:pt idx="127">
                  <c:v>34</c:v>
                </c:pt>
                <c:pt idx="128">
                  <c:v>33</c:v>
                </c:pt>
                <c:pt idx="129">
                  <c:v>37</c:v>
                </c:pt>
                <c:pt idx="130">
                  <c:v>36</c:v>
                </c:pt>
                <c:pt idx="131">
                  <c:v>33</c:v>
                </c:pt>
                <c:pt idx="132">
                  <c:v>34</c:v>
                </c:pt>
                <c:pt idx="133">
                  <c:v>37</c:v>
                </c:pt>
                <c:pt idx="134">
                  <c:v>37</c:v>
                </c:pt>
                <c:pt idx="135">
                  <c:v>37</c:v>
                </c:pt>
                <c:pt idx="136">
                  <c:v>36</c:v>
                </c:pt>
                <c:pt idx="137">
                  <c:v>35</c:v>
                </c:pt>
                <c:pt idx="138">
                  <c:v>36</c:v>
                </c:pt>
                <c:pt idx="139">
                  <c:v>35</c:v>
                </c:pt>
                <c:pt idx="140">
                  <c:v>36</c:v>
                </c:pt>
                <c:pt idx="141">
                  <c:v>36</c:v>
                </c:pt>
                <c:pt idx="142">
                  <c:v>38</c:v>
                </c:pt>
                <c:pt idx="143">
                  <c:v>34</c:v>
                </c:pt>
                <c:pt idx="144">
                  <c:v>33</c:v>
                </c:pt>
                <c:pt idx="145">
                  <c:v>35</c:v>
                </c:pt>
                <c:pt idx="146">
                  <c:v>34</c:v>
                </c:pt>
                <c:pt idx="147">
                  <c:v>36</c:v>
                </c:pt>
                <c:pt idx="148">
                  <c:v>37</c:v>
                </c:pt>
                <c:pt idx="149">
                  <c:v>37</c:v>
                </c:pt>
                <c:pt idx="150">
                  <c:v>36</c:v>
                </c:pt>
                <c:pt idx="151">
                  <c:v>33</c:v>
                </c:pt>
                <c:pt idx="152">
                  <c:v>34</c:v>
                </c:pt>
                <c:pt idx="153">
                  <c:v>33</c:v>
                </c:pt>
                <c:pt idx="154">
                  <c:v>35</c:v>
                </c:pt>
                <c:pt idx="155">
                  <c:v>33</c:v>
                </c:pt>
                <c:pt idx="156">
                  <c:v>35</c:v>
                </c:pt>
                <c:pt idx="157">
                  <c:v>34</c:v>
                </c:pt>
                <c:pt idx="158">
                  <c:v>32</c:v>
                </c:pt>
                <c:pt idx="159">
                  <c:v>32</c:v>
                </c:pt>
                <c:pt idx="160">
                  <c:v>34</c:v>
                </c:pt>
                <c:pt idx="161">
                  <c:v>34</c:v>
                </c:pt>
                <c:pt idx="162">
                  <c:v>37</c:v>
                </c:pt>
                <c:pt idx="163">
                  <c:v>37</c:v>
                </c:pt>
                <c:pt idx="164">
                  <c:v>35</c:v>
                </c:pt>
                <c:pt idx="165">
                  <c:v>33</c:v>
                </c:pt>
                <c:pt idx="166">
                  <c:v>34</c:v>
                </c:pt>
                <c:pt idx="167">
                  <c:v>35</c:v>
                </c:pt>
                <c:pt idx="168">
                  <c:v>36</c:v>
                </c:pt>
                <c:pt idx="169">
                  <c:v>35</c:v>
                </c:pt>
                <c:pt idx="170">
                  <c:v>35</c:v>
                </c:pt>
                <c:pt idx="171">
                  <c:v>33</c:v>
                </c:pt>
                <c:pt idx="172">
                  <c:v>36</c:v>
                </c:pt>
                <c:pt idx="173">
                  <c:v>33</c:v>
                </c:pt>
                <c:pt idx="174">
                  <c:v>36</c:v>
                </c:pt>
                <c:pt idx="175">
                  <c:v>34</c:v>
                </c:pt>
                <c:pt idx="176">
                  <c:v>37</c:v>
                </c:pt>
                <c:pt idx="177">
                  <c:v>36</c:v>
                </c:pt>
                <c:pt idx="178">
                  <c:v>33</c:v>
                </c:pt>
                <c:pt idx="179">
                  <c:v>32</c:v>
                </c:pt>
                <c:pt idx="180">
                  <c:v>35</c:v>
                </c:pt>
                <c:pt idx="181">
                  <c:v>35</c:v>
                </c:pt>
                <c:pt idx="182">
                  <c:v>37</c:v>
                </c:pt>
                <c:pt idx="183">
                  <c:v>37</c:v>
                </c:pt>
                <c:pt idx="184">
                  <c:v>36</c:v>
                </c:pt>
                <c:pt idx="185">
                  <c:v>35</c:v>
                </c:pt>
                <c:pt idx="186">
                  <c:v>37</c:v>
                </c:pt>
                <c:pt idx="187">
                  <c:v>36</c:v>
                </c:pt>
                <c:pt idx="188">
                  <c:v>35</c:v>
                </c:pt>
                <c:pt idx="189">
                  <c:v>36</c:v>
                </c:pt>
                <c:pt idx="190">
                  <c:v>34</c:v>
                </c:pt>
                <c:pt idx="191">
                  <c:v>32</c:v>
                </c:pt>
                <c:pt idx="192">
                  <c:v>35</c:v>
                </c:pt>
                <c:pt idx="193">
                  <c:v>36</c:v>
                </c:pt>
                <c:pt idx="194">
                  <c:v>34</c:v>
                </c:pt>
                <c:pt idx="195">
                  <c:v>33</c:v>
                </c:pt>
                <c:pt idx="196">
                  <c:v>33</c:v>
                </c:pt>
                <c:pt idx="197">
                  <c:v>38</c:v>
                </c:pt>
                <c:pt idx="198">
                  <c:v>34</c:v>
                </c:pt>
                <c:pt idx="199">
                  <c:v>36</c:v>
                </c:pt>
                <c:pt idx="200">
                  <c:v>34</c:v>
                </c:pt>
                <c:pt idx="201">
                  <c:v>33</c:v>
                </c:pt>
                <c:pt idx="202">
                  <c:v>35</c:v>
                </c:pt>
                <c:pt idx="203">
                  <c:v>36</c:v>
                </c:pt>
                <c:pt idx="204">
                  <c:v>33</c:v>
                </c:pt>
                <c:pt idx="205">
                  <c:v>34</c:v>
                </c:pt>
                <c:pt idx="206">
                  <c:v>34</c:v>
                </c:pt>
                <c:pt idx="207">
                  <c:v>32</c:v>
                </c:pt>
                <c:pt idx="208">
                  <c:v>36</c:v>
                </c:pt>
                <c:pt idx="209">
                  <c:v>33</c:v>
                </c:pt>
                <c:pt idx="210">
                  <c:v>36</c:v>
                </c:pt>
                <c:pt idx="211">
                  <c:v>35</c:v>
                </c:pt>
                <c:pt idx="212">
                  <c:v>34</c:v>
                </c:pt>
                <c:pt idx="213">
                  <c:v>35</c:v>
                </c:pt>
                <c:pt idx="214">
                  <c:v>34</c:v>
                </c:pt>
                <c:pt idx="215">
                  <c:v>34</c:v>
                </c:pt>
                <c:pt idx="216">
                  <c:v>33</c:v>
                </c:pt>
                <c:pt idx="217">
                  <c:v>34</c:v>
                </c:pt>
                <c:pt idx="218">
                  <c:v>36</c:v>
                </c:pt>
                <c:pt idx="219">
                  <c:v>35</c:v>
                </c:pt>
                <c:pt idx="220">
                  <c:v>37</c:v>
                </c:pt>
                <c:pt idx="221">
                  <c:v>33</c:v>
                </c:pt>
                <c:pt idx="222">
                  <c:v>34</c:v>
                </c:pt>
                <c:pt idx="223">
                  <c:v>34</c:v>
                </c:pt>
                <c:pt idx="224">
                  <c:v>34</c:v>
                </c:pt>
                <c:pt idx="225">
                  <c:v>36</c:v>
                </c:pt>
                <c:pt idx="226">
                  <c:v>36</c:v>
                </c:pt>
                <c:pt idx="227">
                  <c:v>37</c:v>
                </c:pt>
                <c:pt idx="228">
                  <c:v>34</c:v>
                </c:pt>
                <c:pt idx="229">
                  <c:v>37</c:v>
                </c:pt>
                <c:pt idx="230">
                  <c:v>35</c:v>
                </c:pt>
                <c:pt idx="231">
                  <c:v>34</c:v>
                </c:pt>
                <c:pt idx="232">
                  <c:v>37</c:v>
                </c:pt>
                <c:pt idx="233">
                  <c:v>37</c:v>
                </c:pt>
                <c:pt idx="234">
                  <c:v>34</c:v>
                </c:pt>
                <c:pt idx="235">
                  <c:v>34</c:v>
                </c:pt>
                <c:pt idx="236">
                  <c:v>36</c:v>
                </c:pt>
                <c:pt idx="237">
                  <c:v>35</c:v>
                </c:pt>
                <c:pt idx="238">
                  <c:v>36</c:v>
                </c:pt>
                <c:pt idx="239">
                  <c:v>36</c:v>
                </c:pt>
                <c:pt idx="240">
                  <c:v>36</c:v>
                </c:pt>
                <c:pt idx="241">
                  <c:v>37</c:v>
                </c:pt>
                <c:pt idx="242">
                  <c:v>34</c:v>
                </c:pt>
                <c:pt idx="243">
                  <c:v>36</c:v>
                </c:pt>
                <c:pt idx="244">
                  <c:v>34</c:v>
                </c:pt>
                <c:pt idx="245">
                  <c:v>36</c:v>
                </c:pt>
                <c:pt idx="246">
                  <c:v>34</c:v>
                </c:pt>
                <c:pt idx="247">
                  <c:v>35</c:v>
                </c:pt>
                <c:pt idx="248">
                  <c:v>32</c:v>
                </c:pt>
                <c:pt idx="249">
                  <c:v>34</c:v>
                </c:pt>
                <c:pt idx="250">
                  <c:v>35</c:v>
                </c:pt>
                <c:pt idx="251">
                  <c:v>34</c:v>
                </c:pt>
                <c:pt idx="252">
                  <c:v>37</c:v>
                </c:pt>
                <c:pt idx="253">
                  <c:v>36</c:v>
                </c:pt>
                <c:pt idx="254">
                  <c:v>38</c:v>
                </c:pt>
                <c:pt idx="255">
                  <c:v>35</c:v>
                </c:pt>
                <c:pt idx="256">
                  <c:v>37</c:v>
                </c:pt>
                <c:pt idx="257">
                  <c:v>35</c:v>
                </c:pt>
                <c:pt idx="258">
                  <c:v>34</c:v>
                </c:pt>
                <c:pt idx="259">
                  <c:v>34</c:v>
                </c:pt>
                <c:pt idx="260">
                  <c:v>35</c:v>
                </c:pt>
                <c:pt idx="261">
                  <c:v>36</c:v>
                </c:pt>
                <c:pt idx="262">
                  <c:v>35</c:v>
                </c:pt>
                <c:pt idx="263">
                  <c:v>36</c:v>
                </c:pt>
                <c:pt idx="264">
                  <c:v>33</c:v>
                </c:pt>
                <c:pt idx="265">
                  <c:v>34</c:v>
                </c:pt>
                <c:pt idx="266">
                  <c:v>34</c:v>
                </c:pt>
                <c:pt idx="267">
                  <c:v>35</c:v>
                </c:pt>
                <c:pt idx="268">
                  <c:v>35</c:v>
                </c:pt>
                <c:pt idx="269">
                  <c:v>34</c:v>
                </c:pt>
                <c:pt idx="270">
                  <c:v>34</c:v>
                </c:pt>
                <c:pt idx="271">
                  <c:v>39</c:v>
                </c:pt>
                <c:pt idx="272">
                  <c:v>37</c:v>
                </c:pt>
                <c:pt idx="273">
                  <c:v>36</c:v>
                </c:pt>
                <c:pt idx="274">
                  <c:v>37</c:v>
                </c:pt>
                <c:pt idx="275">
                  <c:v>36</c:v>
                </c:pt>
                <c:pt idx="276">
                  <c:v>35</c:v>
                </c:pt>
                <c:pt idx="277">
                  <c:v>38</c:v>
                </c:pt>
                <c:pt idx="278">
                  <c:v>34</c:v>
                </c:pt>
                <c:pt idx="279">
                  <c:v>35</c:v>
                </c:pt>
                <c:pt idx="280">
                  <c:v>37</c:v>
                </c:pt>
                <c:pt idx="281">
                  <c:v>38</c:v>
                </c:pt>
                <c:pt idx="282">
                  <c:v>38</c:v>
                </c:pt>
                <c:pt idx="283">
                  <c:v>35</c:v>
                </c:pt>
                <c:pt idx="284">
                  <c:v>35</c:v>
                </c:pt>
                <c:pt idx="285">
                  <c:v>33</c:v>
                </c:pt>
                <c:pt idx="286">
                  <c:v>39</c:v>
                </c:pt>
                <c:pt idx="287">
                  <c:v>34</c:v>
                </c:pt>
                <c:pt idx="288">
                  <c:v>33</c:v>
                </c:pt>
                <c:pt idx="289">
                  <c:v>35</c:v>
                </c:pt>
                <c:pt idx="290">
                  <c:v>37</c:v>
                </c:pt>
                <c:pt idx="291">
                  <c:v>36</c:v>
                </c:pt>
                <c:pt idx="292">
                  <c:v>36</c:v>
                </c:pt>
                <c:pt idx="293">
                  <c:v>36</c:v>
                </c:pt>
                <c:pt idx="294">
                  <c:v>37</c:v>
                </c:pt>
                <c:pt idx="295">
                  <c:v>33</c:v>
                </c:pt>
                <c:pt idx="296">
                  <c:v>34</c:v>
                </c:pt>
                <c:pt idx="297">
                  <c:v>38</c:v>
                </c:pt>
                <c:pt idx="298">
                  <c:v>35</c:v>
                </c:pt>
                <c:pt idx="299">
                  <c:v>35</c:v>
                </c:pt>
                <c:pt idx="300">
                  <c:v>36</c:v>
                </c:pt>
                <c:pt idx="301">
                  <c:v>37</c:v>
                </c:pt>
                <c:pt idx="302">
                  <c:v>36</c:v>
                </c:pt>
                <c:pt idx="303">
                  <c:v>38</c:v>
                </c:pt>
                <c:pt idx="304">
                  <c:v>35</c:v>
                </c:pt>
                <c:pt idx="305">
                  <c:v>34</c:v>
                </c:pt>
                <c:pt idx="306">
                  <c:v>35</c:v>
                </c:pt>
                <c:pt idx="307">
                  <c:v>35</c:v>
                </c:pt>
                <c:pt idx="308">
                  <c:v>34</c:v>
                </c:pt>
                <c:pt idx="309">
                  <c:v>37</c:v>
                </c:pt>
                <c:pt idx="310">
                  <c:v>35</c:v>
                </c:pt>
                <c:pt idx="311">
                  <c:v>35</c:v>
                </c:pt>
                <c:pt idx="312">
                  <c:v>36</c:v>
                </c:pt>
                <c:pt idx="313">
                  <c:v>37</c:v>
                </c:pt>
                <c:pt idx="314">
                  <c:v>36</c:v>
                </c:pt>
                <c:pt idx="315">
                  <c:v>36</c:v>
                </c:pt>
                <c:pt idx="316">
                  <c:v>34</c:v>
                </c:pt>
                <c:pt idx="317">
                  <c:v>34</c:v>
                </c:pt>
                <c:pt idx="318">
                  <c:v>35</c:v>
                </c:pt>
                <c:pt idx="319">
                  <c:v>34</c:v>
                </c:pt>
                <c:pt idx="320">
                  <c:v>33</c:v>
                </c:pt>
                <c:pt idx="321">
                  <c:v>35</c:v>
                </c:pt>
                <c:pt idx="322">
                  <c:v>35</c:v>
                </c:pt>
                <c:pt idx="323">
                  <c:v>34</c:v>
                </c:pt>
                <c:pt idx="324">
                  <c:v>35</c:v>
                </c:pt>
                <c:pt idx="325">
                  <c:v>33</c:v>
                </c:pt>
                <c:pt idx="326">
                  <c:v>33</c:v>
                </c:pt>
                <c:pt idx="327">
                  <c:v>33</c:v>
                </c:pt>
                <c:pt idx="328">
                  <c:v>33</c:v>
                </c:pt>
                <c:pt idx="329">
                  <c:v>34</c:v>
                </c:pt>
                <c:pt idx="330">
                  <c:v>35</c:v>
                </c:pt>
                <c:pt idx="331">
                  <c:v>37</c:v>
                </c:pt>
                <c:pt idx="332">
                  <c:v>34</c:v>
                </c:pt>
                <c:pt idx="333">
                  <c:v>33</c:v>
                </c:pt>
                <c:pt idx="334">
                  <c:v>33</c:v>
                </c:pt>
                <c:pt idx="335">
                  <c:v>34</c:v>
                </c:pt>
                <c:pt idx="336">
                  <c:v>36</c:v>
                </c:pt>
                <c:pt idx="337">
                  <c:v>34</c:v>
                </c:pt>
                <c:pt idx="338">
                  <c:v>33</c:v>
                </c:pt>
                <c:pt idx="339">
                  <c:v>33</c:v>
                </c:pt>
                <c:pt idx="340">
                  <c:v>34</c:v>
                </c:pt>
                <c:pt idx="341">
                  <c:v>34</c:v>
                </c:pt>
                <c:pt idx="342">
                  <c:v>34</c:v>
                </c:pt>
                <c:pt idx="343">
                  <c:v>35</c:v>
                </c:pt>
                <c:pt idx="344">
                  <c:v>34</c:v>
                </c:pt>
                <c:pt idx="345">
                  <c:v>35</c:v>
                </c:pt>
                <c:pt idx="346">
                  <c:v>34</c:v>
                </c:pt>
                <c:pt idx="347">
                  <c:v>35</c:v>
                </c:pt>
                <c:pt idx="348">
                  <c:v>33</c:v>
                </c:pt>
                <c:pt idx="349">
                  <c:v>34</c:v>
                </c:pt>
                <c:pt idx="350">
                  <c:v>33</c:v>
                </c:pt>
                <c:pt idx="351">
                  <c:v>33</c:v>
                </c:pt>
                <c:pt idx="352">
                  <c:v>33</c:v>
                </c:pt>
                <c:pt idx="353">
                  <c:v>35</c:v>
                </c:pt>
                <c:pt idx="354">
                  <c:v>34</c:v>
                </c:pt>
                <c:pt idx="355">
                  <c:v>33</c:v>
                </c:pt>
                <c:pt idx="356">
                  <c:v>36</c:v>
                </c:pt>
                <c:pt idx="357">
                  <c:v>33</c:v>
                </c:pt>
                <c:pt idx="358">
                  <c:v>34</c:v>
                </c:pt>
                <c:pt idx="359">
                  <c:v>34</c:v>
                </c:pt>
                <c:pt idx="360">
                  <c:v>33</c:v>
                </c:pt>
                <c:pt idx="361">
                  <c:v>36</c:v>
                </c:pt>
                <c:pt idx="362">
                  <c:v>34</c:v>
                </c:pt>
                <c:pt idx="363">
                  <c:v>33</c:v>
                </c:pt>
                <c:pt idx="364">
                  <c:v>36</c:v>
                </c:pt>
                <c:pt idx="365">
                  <c:v>33</c:v>
                </c:pt>
                <c:pt idx="366">
                  <c:v>34</c:v>
                </c:pt>
                <c:pt idx="367">
                  <c:v>36</c:v>
                </c:pt>
                <c:pt idx="368">
                  <c:v>34</c:v>
                </c:pt>
                <c:pt idx="369">
                  <c:v>34</c:v>
                </c:pt>
                <c:pt idx="370">
                  <c:v>35</c:v>
                </c:pt>
                <c:pt idx="371">
                  <c:v>36</c:v>
                </c:pt>
                <c:pt idx="372">
                  <c:v>38</c:v>
                </c:pt>
                <c:pt idx="373">
                  <c:v>35</c:v>
                </c:pt>
                <c:pt idx="374">
                  <c:v>37</c:v>
                </c:pt>
                <c:pt idx="375">
                  <c:v>33</c:v>
                </c:pt>
                <c:pt idx="376">
                  <c:v>37</c:v>
                </c:pt>
                <c:pt idx="377">
                  <c:v>34</c:v>
                </c:pt>
                <c:pt idx="378">
                  <c:v>37</c:v>
                </c:pt>
                <c:pt idx="379">
                  <c:v>34</c:v>
                </c:pt>
                <c:pt idx="380">
                  <c:v>35</c:v>
                </c:pt>
                <c:pt idx="381">
                  <c:v>36</c:v>
                </c:pt>
                <c:pt idx="382">
                  <c:v>34</c:v>
                </c:pt>
                <c:pt idx="383">
                  <c:v>37</c:v>
                </c:pt>
                <c:pt idx="384">
                  <c:v>34</c:v>
                </c:pt>
                <c:pt idx="385">
                  <c:v>35</c:v>
                </c:pt>
                <c:pt idx="386">
                  <c:v>35</c:v>
                </c:pt>
                <c:pt idx="387">
                  <c:v>33</c:v>
                </c:pt>
                <c:pt idx="388">
                  <c:v>35</c:v>
                </c:pt>
                <c:pt idx="389">
                  <c:v>34</c:v>
                </c:pt>
                <c:pt idx="390">
                  <c:v>34</c:v>
                </c:pt>
                <c:pt idx="391">
                  <c:v>34</c:v>
                </c:pt>
                <c:pt idx="392">
                  <c:v>37</c:v>
                </c:pt>
                <c:pt idx="393">
                  <c:v>33</c:v>
                </c:pt>
                <c:pt idx="394">
                  <c:v>34</c:v>
                </c:pt>
                <c:pt idx="395">
                  <c:v>34</c:v>
                </c:pt>
                <c:pt idx="396">
                  <c:v>35</c:v>
                </c:pt>
                <c:pt idx="397">
                  <c:v>34</c:v>
                </c:pt>
                <c:pt idx="398">
                  <c:v>33</c:v>
                </c:pt>
                <c:pt idx="399">
                  <c:v>36</c:v>
                </c:pt>
                <c:pt idx="400">
                  <c:v>34</c:v>
                </c:pt>
                <c:pt idx="401">
                  <c:v>32</c:v>
                </c:pt>
                <c:pt idx="402">
                  <c:v>34</c:v>
                </c:pt>
                <c:pt idx="403">
                  <c:v>36</c:v>
                </c:pt>
                <c:pt idx="404">
                  <c:v>35</c:v>
                </c:pt>
                <c:pt idx="405">
                  <c:v>35</c:v>
                </c:pt>
                <c:pt idx="406">
                  <c:v>33</c:v>
                </c:pt>
                <c:pt idx="407">
                  <c:v>34</c:v>
                </c:pt>
                <c:pt idx="408">
                  <c:v>35</c:v>
                </c:pt>
                <c:pt idx="409">
                  <c:v>34</c:v>
                </c:pt>
                <c:pt idx="410">
                  <c:v>34</c:v>
                </c:pt>
                <c:pt idx="411">
                  <c:v>36</c:v>
                </c:pt>
                <c:pt idx="412">
                  <c:v>33</c:v>
                </c:pt>
                <c:pt idx="413">
                  <c:v>35</c:v>
                </c:pt>
                <c:pt idx="414">
                  <c:v>34</c:v>
                </c:pt>
                <c:pt idx="415">
                  <c:v>34</c:v>
                </c:pt>
                <c:pt idx="416">
                  <c:v>35</c:v>
                </c:pt>
                <c:pt idx="417">
                  <c:v>36</c:v>
                </c:pt>
                <c:pt idx="418">
                  <c:v>36</c:v>
                </c:pt>
                <c:pt idx="419">
                  <c:v>36</c:v>
                </c:pt>
                <c:pt idx="420">
                  <c:v>33</c:v>
                </c:pt>
                <c:pt idx="421">
                  <c:v>35</c:v>
                </c:pt>
                <c:pt idx="422">
                  <c:v>34</c:v>
                </c:pt>
                <c:pt idx="423">
                  <c:v>34</c:v>
                </c:pt>
                <c:pt idx="424">
                  <c:v>35</c:v>
                </c:pt>
                <c:pt idx="425">
                  <c:v>34</c:v>
                </c:pt>
                <c:pt idx="426">
                  <c:v>35</c:v>
                </c:pt>
                <c:pt idx="427">
                  <c:v>33</c:v>
                </c:pt>
                <c:pt idx="428">
                  <c:v>35</c:v>
                </c:pt>
                <c:pt idx="429">
                  <c:v>36</c:v>
                </c:pt>
                <c:pt idx="430">
                  <c:v>35</c:v>
                </c:pt>
                <c:pt idx="431">
                  <c:v>36</c:v>
                </c:pt>
                <c:pt idx="432">
                  <c:v>35</c:v>
                </c:pt>
                <c:pt idx="433">
                  <c:v>36</c:v>
                </c:pt>
                <c:pt idx="434">
                  <c:v>35</c:v>
                </c:pt>
                <c:pt idx="435">
                  <c:v>37</c:v>
                </c:pt>
                <c:pt idx="436">
                  <c:v>35</c:v>
                </c:pt>
                <c:pt idx="437">
                  <c:v>38</c:v>
                </c:pt>
                <c:pt idx="438">
                  <c:v>37</c:v>
                </c:pt>
                <c:pt idx="439">
                  <c:v>34</c:v>
                </c:pt>
                <c:pt idx="440">
                  <c:v>35</c:v>
                </c:pt>
                <c:pt idx="441">
                  <c:v>33</c:v>
                </c:pt>
                <c:pt idx="442">
                  <c:v>37</c:v>
                </c:pt>
                <c:pt idx="443">
                  <c:v>38</c:v>
                </c:pt>
                <c:pt idx="444">
                  <c:v>37</c:v>
                </c:pt>
                <c:pt idx="445">
                  <c:v>32</c:v>
                </c:pt>
                <c:pt idx="446">
                  <c:v>34</c:v>
                </c:pt>
                <c:pt idx="447">
                  <c:v>36</c:v>
                </c:pt>
                <c:pt idx="448">
                  <c:v>39</c:v>
                </c:pt>
                <c:pt idx="449">
                  <c:v>36</c:v>
                </c:pt>
                <c:pt idx="450">
                  <c:v>36</c:v>
                </c:pt>
                <c:pt idx="451">
                  <c:v>33</c:v>
                </c:pt>
                <c:pt idx="452">
                  <c:v>37</c:v>
                </c:pt>
                <c:pt idx="453">
                  <c:v>34</c:v>
                </c:pt>
                <c:pt idx="454">
                  <c:v>33</c:v>
                </c:pt>
                <c:pt idx="455">
                  <c:v>35</c:v>
                </c:pt>
                <c:pt idx="456">
                  <c:v>36</c:v>
                </c:pt>
                <c:pt idx="457">
                  <c:v>35</c:v>
                </c:pt>
                <c:pt idx="458">
                  <c:v>34</c:v>
                </c:pt>
                <c:pt idx="459">
                  <c:v>33</c:v>
                </c:pt>
                <c:pt idx="460">
                  <c:v>36</c:v>
                </c:pt>
                <c:pt idx="461">
                  <c:v>37</c:v>
                </c:pt>
                <c:pt idx="462">
                  <c:v>33</c:v>
                </c:pt>
                <c:pt idx="463">
                  <c:v>33</c:v>
                </c:pt>
                <c:pt idx="464">
                  <c:v>33</c:v>
                </c:pt>
                <c:pt idx="465">
                  <c:v>36</c:v>
                </c:pt>
                <c:pt idx="466">
                  <c:v>33</c:v>
                </c:pt>
                <c:pt idx="467">
                  <c:v>36</c:v>
                </c:pt>
                <c:pt idx="468">
                  <c:v>35</c:v>
                </c:pt>
                <c:pt idx="469">
                  <c:v>37</c:v>
                </c:pt>
                <c:pt idx="470">
                  <c:v>34</c:v>
                </c:pt>
                <c:pt idx="471">
                  <c:v>34</c:v>
                </c:pt>
                <c:pt idx="472">
                  <c:v>36</c:v>
                </c:pt>
                <c:pt idx="473">
                  <c:v>38</c:v>
                </c:pt>
                <c:pt idx="474">
                  <c:v>35</c:v>
                </c:pt>
                <c:pt idx="475">
                  <c:v>35</c:v>
                </c:pt>
                <c:pt idx="476">
                  <c:v>39</c:v>
                </c:pt>
                <c:pt idx="477">
                  <c:v>32</c:v>
                </c:pt>
                <c:pt idx="478">
                  <c:v>35</c:v>
                </c:pt>
                <c:pt idx="479">
                  <c:v>33</c:v>
                </c:pt>
                <c:pt idx="480">
                  <c:v>36</c:v>
                </c:pt>
                <c:pt idx="481">
                  <c:v>37</c:v>
                </c:pt>
                <c:pt idx="482">
                  <c:v>36</c:v>
                </c:pt>
                <c:pt idx="483">
                  <c:v>35</c:v>
                </c:pt>
                <c:pt idx="484">
                  <c:v>36</c:v>
                </c:pt>
                <c:pt idx="485">
                  <c:v>36</c:v>
                </c:pt>
                <c:pt idx="486">
                  <c:v>34</c:v>
                </c:pt>
                <c:pt idx="487">
                  <c:v>35</c:v>
                </c:pt>
                <c:pt idx="488">
                  <c:v>38</c:v>
                </c:pt>
                <c:pt idx="489">
                  <c:v>37</c:v>
                </c:pt>
                <c:pt idx="490">
                  <c:v>34</c:v>
                </c:pt>
                <c:pt idx="491">
                  <c:v>34</c:v>
                </c:pt>
                <c:pt idx="492">
                  <c:v>34</c:v>
                </c:pt>
                <c:pt idx="493">
                  <c:v>33</c:v>
                </c:pt>
                <c:pt idx="494">
                  <c:v>34</c:v>
                </c:pt>
                <c:pt idx="495">
                  <c:v>37</c:v>
                </c:pt>
                <c:pt idx="496">
                  <c:v>34</c:v>
                </c:pt>
                <c:pt idx="497">
                  <c:v>35</c:v>
                </c:pt>
                <c:pt idx="498">
                  <c:v>38</c:v>
                </c:pt>
                <c:pt idx="499">
                  <c:v>33</c:v>
                </c:pt>
                <c:pt idx="500">
                  <c:v>37</c:v>
                </c:pt>
                <c:pt idx="501">
                  <c:v>35</c:v>
                </c:pt>
                <c:pt idx="502">
                  <c:v>37</c:v>
                </c:pt>
                <c:pt idx="503">
                  <c:v>38</c:v>
                </c:pt>
                <c:pt idx="504">
                  <c:v>35</c:v>
                </c:pt>
                <c:pt idx="505">
                  <c:v>34</c:v>
                </c:pt>
                <c:pt idx="506">
                  <c:v>34</c:v>
                </c:pt>
                <c:pt idx="507">
                  <c:v>38</c:v>
                </c:pt>
                <c:pt idx="508">
                  <c:v>37</c:v>
                </c:pt>
                <c:pt idx="509">
                  <c:v>36</c:v>
                </c:pt>
                <c:pt idx="510">
                  <c:v>36</c:v>
                </c:pt>
                <c:pt idx="511">
                  <c:v>35</c:v>
                </c:pt>
                <c:pt idx="512">
                  <c:v>37</c:v>
                </c:pt>
                <c:pt idx="513">
                  <c:v>35</c:v>
                </c:pt>
                <c:pt idx="514">
                  <c:v>35</c:v>
                </c:pt>
                <c:pt idx="515">
                  <c:v>36</c:v>
                </c:pt>
                <c:pt idx="516">
                  <c:v>36</c:v>
                </c:pt>
                <c:pt idx="517">
                  <c:v>36</c:v>
                </c:pt>
                <c:pt idx="518">
                  <c:v>36</c:v>
                </c:pt>
                <c:pt idx="519">
                  <c:v>32</c:v>
                </c:pt>
                <c:pt idx="520">
                  <c:v>35</c:v>
                </c:pt>
                <c:pt idx="521">
                  <c:v>35</c:v>
                </c:pt>
                <c:pt idx="522">
                  <c:v>32</c:v>
                </c:pt>
                <c:pt idx="523">
                  <c:v>37</c:v>
                </c:pt>
                <c:pt idx="524">
                  <c:v>36</c:v>
                </c:pt>
                <c:pt idx="525">
                  <c:v>34</c:v>
                </c:pt>
                <c:pt idx="526">
                  <c:v>32</c:v>
                </c:pt>
                <c:pt idx="527">
                  <c:v>39</c:v>
                </c:pt>
                <c:pt idx="528">
                  <c:v>34</c:v>
                </c:pt>
                <c:pt idx="529">
                  <c:v>34</c:v>
                </c:pt>
                <c:pt idx="530">
                  <c:v>37</c:v>
                </c:pt>
                <c:pt idx="531">
                  <c:v>35</c:v>
                </c:pt>
                <c:pt idx="532">
                  <c:v>33</c:v>
                </c:pt>
                <c:pt idx="533">
                  <c:v>34</c:v>
                </c:pt>
                <c:pt idx="534">
                  <c:v>35</c:v>
                </c:pt>
                <c:pt idx="535">
                  <c:v>36</c:v>
                </c:pt>
                <c:pt idx="536">
                  <c:v>34</c:v>
                </c:pt>
                <c:pt idx="537">
                  <c:v>35</c:v>
                </c:pt>
                <c:pt idx="538">
                  <c:v>38</c:v>
                </c:pt>
                <c:pt idx="539">
                  <c:v>33</c:v>
                </c:pt>
                <c:pt idx="540">
                  <c:v>38</c:v>
                </c:pt>
                <c:pt idx="541">
                  <c:v>36</c:v>
                </c:pt>
                <c:pt idx="542">
                  <c:v>34</c:v>
                </c:pt>
                <c:pt idx="543">
                  <c:v>35</c:v>
                </c:pt>
                <c:pt idx="544">
                  <c:v>35</c:v>
                </c:pt>
                <c:pt idx="545">
                  <c:v>36</c:v>
                </c:pt>
                <c:pt idx="546">
                  <c:v>34</c:v>
                </c:pt>
                <c:pt idx="547">
                  <c:v>32</c:v>
                </c:pt>
                <c:pt idx="548">
                  <c:v>33</c:v>
                </c:pt>
                <c:pt idx="549">
                  <c:v>33</c:v>
                </c:pt>
                <c:pt idx="550">
                  <c:v>35</c:v>
                </c:pt>
                <c:pt idx="551">
                  <c:v>36</c:v>
                </c:pt>
                <c:pt idx="552">
                  <c:v>35</c:v>
                </c:pt>
                <c:pt idx="553">
                  <c:v>34</c:v>
                </c:pt>
                <c:pt idx="554">
                  <c:v>34</c:v>
                </c:pt>
                <c:pt idx="555">
                  <c:v>34</c:v>
                </c:pt>
                <c:pt idx="556">
                  <c:v>35</c:v>
                </c:pt>
                <c:pt idx="557">
                  <c:v>36</c:v>
                </c:pt>
                <c:pt idx="558">
                  <c:v>35</c:v>
                </c:pt>
                <c:pt idx="559">
                  <c:v>36</c:v>
                </c:pt>
                <c:pt idx="560">
                  <c:v>35</c:v>
                </c:pt>
                <c:pt idx="561">
                  <c:v>35</c:v>
                </c:pt>
                <c:pt idx="562">
                  <c:v>36</c:v>
                </c:pt>
                <c:pt idx="563">
                  <c:v>35</c:v>
                </c:pt>
                <c:pt idx="564">
                  <c:v>36</c:v>
                </c:pt>
                <c:pt idx="565">
                  <c:v>35</c:v>
                </c:pt>
                <c:pt idx="566">
                  <c:v>35</c:v>
                </c:pt>
                <c:pt idx="567">
                  <c:v>36</c:v>
                </c:pt>
                <c:pt idx="568">
                  <c:v>36</c:v>
                </c:pt>
                <c:pt idx="569">
                  <c:v>36</c:v>
                </c:pt>
                <c:pt idx="570">
                  <c:v>38</c:v>
                </c:pt>
                <c:pt idx="571">
                  <c:v>36</c:v>
                </c:pt>
                <c:pt idx="572">
                  <c:v>36</c:v>
                </c:pt>
                <c:pt idx="573">
                  <c:v>35</c:v>
                </c:pt>
                <c:pt idx="574">
                  <c:v>36</c:v>
                </c:pt>
                <c:pt idx="575">
                  <c:v>37</c:v>
                </c:pt>
                <c:pt idx="576">
                  <c:v>34</c:v>
                </c:pt>
                <c:pt idx="577">
                  <c:v>36</c:v>
                </c:pt>
                <c:pt idx="578">
                  <c:v>38</c:v>
                </c:pt>
                <c:pt idx="579">
                  <c:v>37</c:v>
                </c:pt>
                <c:pt idx="580">
                  <c:v>35</c:v>
                </c:pt>
                <c:pt idx="581">
                  <c:v>37</c:v>
                </c:pt>
                <c:pt idx="582">
                  <c:v>36</c:v>
                </c:pt>
                <c:pt idx="583">
                  <c:v>36</c:v>
                </c:pt>
                <c:pt idx="584">
                  <c:v>37</c:v>
                </c:pt>
                <c:pt idx="585">
                  <c:v>32</c:v>
                </c:pt>
                <c:pt idx="586">
                  <c:v>35</c:v>
                </c:pt>
                <c:pt idx="587">
                  <c:v>33</c:v>
                </c:pt>
                <c:pt idx="588">
                  <c:v>35</c:v>
                </c:pt>
                <c:pt idx="589">
                  <c:v>35</c:v>
                </c:pt>
                <c:pt idx="590">
                  <c:v>36</c:v>
                </c:pt>
                <c:pt idx="591">
                  <c:v>35</c:v>
                </c:pt>
                <c:pt idx="592">
                  <c:v>37</c:v>
                </c:pt>
                <c:pt idx="593">
                  <c:v>32</c:v>
                </c:pt>
                <c:pt idx="594">
                  <c:v>36</c:v>
                </c:pt>
                <c:pt idx="595">
                  <c:v>37</c:v>
                </c:pt>
                <c:pt idx="596">
                  <c:v>32</c:v>
                </c:pt>
                <c:pt idx="597">
                  <c:v>36</c:v>
                </c:pt>
                <c:pt idx="598">
                  <c:v>33</c:v>
                </c:pt>
                <c:pt idx="599">
                  <c:v>35</c:v>
                </c:pt>
                <c:pt idx="600">
                  <c:v>38</c:v>
                </c:pt>
                <c:pt idx="601">
                  <c:v>33</c:v>
                </c:pt>
                <c:pt idx="602">
                  <c:v>36</c:v>
                </c:pt>
                <c:pt idx="603">
                  <c:v>33</c:v>
                </c:pt>
                <c:pt idx="604">
                  <c:v>35</c:v>
                </c:pt>
                <c:pt idx="605">
                  <c:v>35</c:v>
                </c:pt>
                <c:pt idx="606">
                  <c:v>36</c:v>
                </c:pt>
                <c:pt idx="607">
                  <c:v>33</c:v>
                </c:pt>
                <c:pt idx="608">
                  <c:v>36</c:v>
                </c:pt>
                <c:pt idx="609">
                  <c:v>33</c:v>
                </c:pt>
                <c:pt idx="610">
                  <c:v>37</c:v>
                </c:pt>
                <c:pt idx="611">
                  <c:v>32</c:v>
                </c:pt>
                <c:pt idx="612">
                  <c:v>38</c:v>
                </c:pt>
                <c:pt idx="613">
                  <c:v>32</c:v>
                </c:pt>
                <c:pt idx="614">
                  <c:v>36</c:v>
                </c:pt>
                <c:pt idx="615">
                  <c:v>37</c:v>
                </c:pt>
                <c:pt idx="616">
                  <c:v>38</c:v>
                </c:pt>
                <c:pt idx="617">
                  <c:v>36</c:v>
                </c:pt>
                <c:pt idx="618">
                  <c:v>37</c:v>
                </c:pt>
                <c:pt idx="619">
                  <c:v>36</c:v>
                </c:pt>
                <c:pt idx="620">
                  <c:v>37</c:v>
                </c:pt>
                <c:pt idx="621">
                  <c:v>38</c:v>
                </c:pt>
                <c:pt idx="622">
                  <c:v>34</c:v>
                </c:pt>
                <c:pt idx="623">
                  <c:v>33</c:v>
                </c:pt>
                <c:pt idx="624">
                  <c:v>36</c:v>
                </c:pt>
                <c:pt idx="625">
                  <c:v>38</c:v>
                </c:pt>
                <c:pt idx="626">
                  <c:v>37</c:v>
                </c:pt>
                <c:pt idx="627">
                  <c:v>36</c:v>
                </c:pt>
                <c:pt idx="628">
                  <c:v>37</c:v>
                </c:pt>
                <c:pt idx="629">
                  <c:v>38</c:v>
                </c:pt>
                <c:pt idx="630">
                  <c:v>37</c:v>
                </c:pt>
                <c:pt idx="631">
                  <c:v>36</c:v>
                </c:pt>
                <c:pt idx="632">
                  <c:v>37</c:v>
                </c:pt>
                <c:pt idx="633">
                  <c:v>38</c:v>
                </c:pt>
                <c:pt idx="634">
                  <c:v>33</c:v>
                </c:pt>
                <c:pt idx="635">
                  <c:v>37</c:v>
                </c:pt>
                <c:pt idx="636">
                  <c:v>37</c:v>
                </c:pt>
                <c:pt idx="637">
                  <c:v>37</c:v>
                </c:pt>
                <c:pt idx="638">
                  <c:v>36</c:v>
                </c:pt>
                <c:pt idx="639">
                  <c:v>32</c:v>
                </c:pt>
                <c:pt idx="640">
                  <c:v>35</c:v>
                </c:pt>
                <c:pt idx="641">
                  <c:v>37</c:v>
                </c:pt>
                <c:pt idx="642">
                  <c:v>37</c:v>
                </c:pt>
                <c:pt idx="643">
                  <c:v>38</c:v>
                </c:pt>
                <c:pt idx="644">
                  <c:v>37</c:v>
                </c:pt>
                <c:pt idx="645">
                  <c:v>36</c:v>
                </c:pt>
                <c:pt idx="646">
                  <c:v>38</c:v>
                </c:pt>
                <c:pt idx="647">
                  <c:v>35</c:v>
                </c:pt>
                <c:pt idx="648">
                  <c:v>36</c:v>
                </c:pt>
                <c:pt idx="649">
                  <c:v>34</c:v>
                </c:pt>
                <c:pt idx="650">
                  <c:v>37</c:v>
                </c:pt>
                <c:pt idx="651">
                  <c:v>36</c:v>
                </c:pt>
                <c:pt idx="652">
                  <c:v>36</c:v>
                </c:pt>
                <c:pt idx="653">
                  <c:v>33</c:v>
                </c:pt>
                <c:pt idx="654">
                  <c:v>35</c:v>
                </c:pt>
                <c:pt idx="655">
                  <c:v>36</c:v>
                </c:pt>
                <c:pt idx="656">
                  <c:v>37</c:v>
                </c:pt>
                <c:pt idx="657">
                  <c:v>36</c:v>
                </c:pt>
                <c:pt idx="658">
                  <c:v>38</c:v>
                </c:pt>
                <c:pt idx="659">
                  <c:v>37</c:v>
                </c:pt>
                <c:pt idx="660">
                  <c:v>39</c:v>
                </c:pt>
                <c:pt idx="661">
                  <c:v>35</c:v>
                </c:pt>
                <c:pt idx="662">
                  <c:v>36</c:v>
                </c:pt>
                <c:pt idx="663">
                  <c:v>37</c:v>
                </c:pt>
                <c:pt idx="664">
                  <c:v>39</c:v>
                </c:pt>
                <c:pt idx="665">
                  <c:v>38</c:v>
                </c:pt>
                <c:pt idx="666">
                  <c:v>36</c:v>
                </c:pt>
                <c:pt idx="667">
                  <c:v>37</c:v>
                </c:pt>
                <c:pt idx="668">
                  <c:v>33</c:v>
                </c:pt>
                <c:pt idx="669">
                  <c:v>33</c:v>
                </c:pt>
                <c:pt idx="670">
                  <c:v>36</c:v>
                </c:pt>
                <c:pt idx="671">
                  <c:v>38</c:v>
                </c:pt>
                <c:pt idx="672">
                  <c:v>38</c:v>
                </c:pt>
                <c:pt idx="673">
                  <c:v>35</c:v>
                </c:pt>
                <c:pt idx="674">
                  <c:v>38</c:v>
                </c:pt>
                <c:pt idx="675">
                  <c:v>39</c:v>
                </c:pt>
                <c:pt idx="676">
                  <c:v>36</c:v>
                </c:pt>
                <c:pt idx="677">
                  <c:v>34</c:v>
                </c:pt>
                <c:pt idx="678">
                  <c:v>36</c:v>
                </c:pt>
                <c:pt idx="679">
                  <c:v>39</c:v>
                </c:pt>
                <c:pt idx="680">
                  <c:v>36</c:v>
                </c:pt>
                <c:pt idx="681">
                  <c:v>37</c:v>
                </c:pt>
                <c:pt idx="682">
                  <c:v>35</c:v>
                </c:pt>
                <c:pt idx="683">
                  <c:v>39</c:v>
                </c:pt>
                <c:pt idx="684">
                  <c:v>33</c:v>
                </c:pt>
                <c:pt idx="685">
                  <c:v>36</c:v>
                </c:pt>
                <c:pt idx="686">
                  <c:v>37</c:v>
                </c:pt>
                <c:pt idx="687">
                  <c:v>37</c:v>
                </c:pt>
                <c:pt idx="688">
                  <c:v>38</c:v>
                </c:pt>
                <c:pt idx="689">
                  <c:v>34</c:v>
                </c:pt>
                <c:pt idx="690">
                  <c:v>37</c:v>
                </c:pt>
                <c:pt idx="691">
                  <c:v>37</c:v>
                </c:pt>
                <c:pt idx="692">
                  <c:v>38</c:v>
                </c:pt>
                <c:pt idx="693">
                  <c:v>37</c:v>
                </c:pt>
                <c:pt idx="694">
                  <c:v>36</c:v>
                </c:pt>
                <c:pt idx="695">
                  <c:v>37</c:v>
                </c:pt>
                <c:pt idx="696">
                  <c:v>35</c:v>
                </c:pt>
                <c:pt idx="697">
                  <c:v>35</c:v>
                </c:pt>
                <c:pt idx="698">
                  <c:v>33</c:v>
                </c:pt>
                <c:pt idx="699">
                  <c:v>37</c:v>
                </c:pt>
                <c:pt idx="700">
                  <c:v>36</c:v>
                </c:pt>
                <c:pt idx="701">
                  <c:v>33</c:v>
                </c:pt>
                <c:pt idx="702">
                  <c:v>37</c:v>
                </c:pt>
                <c:pt idx="703">
                  <c:v>38</c:v>
                </c:pt>
                <c:pt idx="704">
                  <c:v>37</c:v>
                </c:pt>
                <c:pt idx="705">
                  <c:v>33</c:v>
                </c:pt>
                <c:pt idx="706">
                  <c:v>33</c:v>
                </c:pt>
                <c:pt idx="707">
                  <c:v>35</c:v>
                </c:pt>
                <c:pt idx="708">
                  <c:v>35</c:v>
                </c:pt>
                <c:pt idx="709">
                  <c:v>35</c:v>
                </c:pt>
                <c:pt idx="710">
                  <c:v>37</c:v>
                </c:pt>
                <c:pt idx="711">
                  <c:v>38</c:v>
                </c:pt>
                <c:pt idx="712">
                  <c:v>37</c:v>
                </c:pt>
                <c:pt idx="713">
                  <c:v>36</c:v>
                </c:pt>
                <c:pt idx="714">
                  <c:v>36</c:v>
                </c:pt>
                <c:pt idx="715">
                  <c:v>35</c:v>
                </c:pt>
                <c:pt idx="716">
                  <c:v>37</c:v>
                </c:pt>
                <c:pt idx="717">
                  <c:v>39</c:v>
                </c:pt>
                <c:pt idx="718">
                  <c:v>36</c:v>
                </c:pt>
                <c:pt idx="719">
                  <c:v>37</c:v>
                </c:pt>
                <c:pt idx="720">
                  <c:v>38</c:v>
                </c:pt>
                <c:pt idx="721">
                  <c:v>36</c:v>
                </c:pt>
                <c:pt idx="722">
                  <c:v>34</c:v>
                </c:pt>
                <c:pt idx="723">
                  <c:v>37</c:v>
                </c:pt>
                <c:pt idx="724">
                  <c:v>34</c:v>
                </c:pt>
                <c:pt idx="725">
                  <c:v>38</c:v>
                </c:pt>
                <c:pt idx="726">
                  <c:v>33</c:v>
                </c:pt>
                <c:pt idx="727">
                  <c:v>36</c:v>
                </c:pt>
                <c:pt idx="728">
                  <c:v>37</c:v>
                </c:pt>
                <c:pt idx="729">
                  <c:v>35</c:v>
                </c:pt>
                <c:pt idx="730">
                  <c:v>36</c:v>
                </c:pt>
                <c:pt idx="731">
                  <c:v>38</c:v>
                </c:pt>
                <c:pt idx="732">
                  <c:v>35</c:v>
                </c:pt>
                <c:pt idx="733">
                  <c:v>36</c:v>
                </c:pt>
                <c:pt idx="734">
                  <c:v>37</c:v>
                </c:pt>
                <c:pt idx="735">
                  <c:v>37</c:v>
                </c:pt>
                <c:pt idx="736">
                  <c:v>35</c:v>
                </c:pt>
                <c:pt idx="737">
                  <c:v>37</c:v>
                </c:pt>
                <c:pt idx="738">
                  <c:v>38</c:v>
                </c:pt>
                <c:pt idx="739">
                  <c:v>35</c:v>
                </c:pt>
                <c:pt idx="740">
                  <c:v>36</c:v>
                </c:pt>
                <c:pt idx="741">
                  <c:v>39</c:v>
                </c:pt>
                <c:pt idx="742">
                  <c:v>36</c:v>
                </c:pt>
                <c:pt idx="743">
                  <c:v>33</c:v>
                </c:pt>
                <c:pt idx="744">
                  <c:v>37</c:v>
                </c:pt>
                <c:pt idx="745">
                  <c:v>36</c:v>
                </c:pt>
                <c:pt idx="746">
                  <c:v>33</c:v>
                </c:pt>
                <c:pt idx="747">
                  <c:v>36</c:v>
                </c:pt>
                <c:pt idx="748">
                  <c:v>38</c:v>
                </c:pt>
                <c:pt idx="749">
                  <c:v>35</c:v>
                </c:pt>
                <c:pt idx="750">
                  <c:v>36</c:v>
                </c:pt>
                <c:pt idx="751">
                  <c:v>36</c:v>
                </c:pt>
                <c:pt idx="752">
                  <c:v>35</c:v>
                </c:pt>
                <c:pt idx="753">
                  <c:v>37</c:v>
                </c:pt>
                <c:pt idx="754">
                  <c:v>34</c:v>
                </c:pt>
                <c:pt idx="755">
                  <c:v>35</c:v>
                </c:pt>
                <c:pt idx="756">
                  <c:v>35</c:v>
                </c:pt>
                <c:pt idx="757">
                  <c:v>37</c:v>
                </c:pt>
                <c:pt idx="758">
                  <c:v>37</c:v>
                </c:pt>
                <c:pt idx="759">
                  <c:v>35</c:v>
                </c:pt>
                <c:pt idx="760">
                  <c:v>36</c:v>
                </c:pt>
                <c:pt idx="761">
                  <c:v>34</c:v>
                </c:pt>
                <c:pt idx="762">
                  <c:v>32</c:v>
                </c:pt>
                <c:pt idx="763">
                  <c:v>40</c:v>
                </c:pt>
                <c:pt idx="764">
                  <c:v>37</c:v>
                </c:pt>
                <c:pt idx="765">
                  <c:v>41</c:v>
                </c:pt>
                <c:pt idx="766">
                  <c:v>33</c:v>
                </c:pt>
                <c:pt idx="767">
                  <c:v>36</c:v>
                </c:pt>
                <c:pt idx="768">
                  <c:v>37</c:v>
                </c:pt>
                <c:pt idx="769">
                  <c:v>35</c:v>
                </c:pt>
                <c:pt idx="770">
                  <c:v>38</c:v>
                </c:pt>
                <c:pt idx="771">
                  <c:v>33</c:v>
                </c:pt>
                <c:pt idx="772">
                  <c:v>37</c:v>
                </c:pt>
                <c:pt idx="773">
                  <c:v>34</c:v>
                </c:pt>
                <c:pt idx="774">
                  <c:v>36</c:v>
                </c:pt>
                <c:pt idx="775">
                  <c:v>37</c:v>
                </c:pt>
                <c:pt idx="776">
                  <c:v>37</c:v>
                </c:pt>
                <c:pt idx="777">
                  <c:v>35</c:v>
                </c:pt>
                <c:pt idx="778">
                  <c:v>36</c:v>
                </c:pt>
                <c:pt idx="779">
                  <c:v>35</c:v>
                </c:pt>
                <c:pt idx="780">
                  <c:v>37</c:v>
                </c:pt>
                <c:pt idx="781">
                  <c:v>34</c:v>
                </c:pt>
                <c:pt idx="782">
                  <c:v>36</c:v>
                </c:pt>
                <c:pt idx="783">
                  <c:v>34</c:v>
                </c:pt>
                <c:pt idx="784">
                  <c:v>35</c:v>
                </c:pt>
                <c:pt idx="785">
                  <c:v>36</c:v>
                </c:pt>
                <c:pt idx="786">
                  <c:v>37</c:v>
                </c:pt>
                <c:pt idx="787">
                  <c:v>36</c:v>
                </c:pt>
                <c:pt idx="788">
                  <c:v>37</c:v>
                </c:pt>
                <c:pt idx="789">
                  <c:v>32</c:v>
                </c:pt>
                <c:pt idx="790">
                  <c:v>36</c:v>
                </c:pt>
                <c:pt idx="791">
                  <c:v>38</c:v>
                </c:pt>
                <c:pt idx="792">
                  <c:v>37</c:v>
                </c:pt>
                <c:pt idx="793">
                  <c:v>37</c:v>
                </c:pt>
                <c:pt idx="794">
                  <c:v>36</c:v>
                </c:pt>
                <c:pt idx="795">
                  <c:v>36</c:v>
                </c:pt>
                <c:pt idx="796">
                  <c:v>36</c:v>
                </c:pt>
                <c:pt idx="797">
                  <c:v>38</c:v>
                </c:pt>
                <c:pt idx="798">
                  <c:v>36</c:v>
                </c:pt>
                <c:pt idx="799">
                  <c:v>36</c:v>
                </c:pt>
                <c:pt idx="800">
                  <c:v>36</c:v>
                </c:pt>
                <c:pt idx="801">
                  <c:v>38</c:v>
                </c:pt>
                <c:pt idx="802">
                  <c:v>37</c:v>
                </c:pt>
                <c:pt idx="803">
                  <c:v>37</c:v>
                </c:pt>
                <c:pt idx="804">
                  <c:v>35</c:v>
                </c:pt>
                <c:pt idx="805">
                  <c:v>37</c:v>
                </c:pt>
                <c:pt idx="806">
                  <c:v>38</c:v>
                </c:pt>
                <c:pt idx="807">
                  <c:v>35</c:v>
                </c:pt>
                <c:pt idx="808">
                  <c:v>34</c:v>
                </c:pt>
                <c:pt idx="809">
                  <c:v>38</c:v>
                </c:pt>
                <c:pt idx="810">
                  <c:v>35</c:v>
                </c:pt>
                <c:pt idx="811">
                  <c:v>37</c:v>
                </c:pt>
                <c:pt idx="812">
                  <c:v>38</c:v>
                </c:pt>
                <c:pt idx="813">
                  <c:v>38</c:v>
                </c:pt>
                <c:pt idx="814">
                  <c:v>34</c:v>
                </c:pt>
                <c:pt idx="815">
                  <c:v>37</c:v>
                </c:pt>
                <c:pt idx="816">
                  <c:v>38</c:v>
                </c:pt>
                <c:pt idx="817">
                  <c:v>38</c:v>
                </c:pt>
                <c:pt idx="818">
                  <c:v>37</c:v>
                </c:pt>
                <c:pt idx="819">
                  <c:v>32</c:v>
                </c:pt>
                <c:pt idx="820">
                  <c:v>32</c:v>
                </c:pt>
                <c:pt idx="821">
                  <c:v>37</c:v>
                </c:pt>
                <c:pt idx="822">
                  <c:v>36</c:v>
                </c:pt>
                <c:pt idx="823">
                  <c:v>36</c:v>
                </c:pt>
                <c:pt idx="824">
                  <c:v>35</c:v>
                </c:pt>
                <c:pt idx="825">
                  <c:v>33</c:v>
                </c:pt>
                <c:pt idx="826">
                  <c:v>37</c:v>
                </c:pt>
                <c:pt idx="827">
                  <c:v>35</c:v>
                </c:pt>
                <c:pt idx="828">
                  <c:v>35</c:v>
                </c:pt>
                <c:pt idx="829">
                  <c:v>36</c:v>
                </c:pt>
                <c:pt idx="830">
                  <c:v>35</c:v>
                </c:pt>
                <c:pt idx="831">
                  <c:v>36</c:v>
                </c:pt>
                <c:pt idx="832">
                  <c:v>35</c:v>
                </c:pt>
                <c:pt idx="833">
                  <c:v>34</c:v>
                </c:pt>
                <c:pt idx="834">
                  <c:v>34</c:v>
                </c:pt>
                <c:pt idx="835">
                  <c:v>35</c:v>
                </c:pt>
                <c:pt idx="836">
                  <c:v>34</c:v>
                </c:pt>
                <c:pt idx="837">
                  <c:v>37</c:v>
                </c:pt>
                <c:pt idx="838">
                  <c:v>35</c:v>
                </c:pt>
                <c:pt idx="839">
                  <c:v>34</c:v>
                </c:pt>
                <c:pt idx="840">
                  <c:v>35</c:v>
                </c:pt>
                <c:pt idx="841">
                  <c:v>35</c:v>
                </c:pt>
                <c:pt idx="842">
                  <c:v>35</c:v>
                </c:pt>
                <c:pt idx="843">
                  <c:v>35</c:v>
                </c:pt>
                <c:pt idx="844">
                  <c:v>34</c:v>
                </c:pt>
                <c:pt idx="845">
                  <c:v>35</c:v>
                </c:pt>
                <c:pt idx="846">
                  <c:v>34</c:v>
                </c:pt>
                <c:pt idx="847">
                  <c:v>33</c:v>
                </c:pt>
                <c:pt idx="848">
                  <c:v>35</c:v>
                </c:pt>
                <c:pt idx="849">
                  <c:v>34</c:v>
                </c:pt>
                <c:pt idx="850">
                  <c:v>36</c:v>
                </c:pt>
                <c:pt idx="851">
                  <c:v>34</c:v>
                </c:pt>
                <c:pt idx="852">
                  <c:v>34</c:v>
                </c:pt>
                <c:pt idx="853">
                  <c:v>33</c:v>
                </c:pt>
                <c:pt idx="854">
                  <c:v>36</c:v>
                </c:pt>
                <c:pt idx="855">
                  <c:v>35</c:v>
                </c:pt>
                <c:pt idx="856">
                  <c:v>35</c:v>
                </c:pt>
                <c:pt idx="857">
                  <c:v>35</c:v>
                </c:pt>
                <c:pt idx="858">
                  <c:v>36</c:v>
                </c:pt>
                <c:pt idx="859">
                  <c:v>37</c:v>
                </c:pt>
                <c:pt idx="860">
                  <c:v>36</c:v>
                </c:pt>
                <c:pt idx="861">
                  <c:v>34</c:v>
                </c:pt>
                <c:pt idx="862">
                  <c:v>35</c:v>
                </c:pt>
                <c:pt idx="863">
                  <c:v>35</c:v>
                </c:pt>
                <c:pt idx="864">
                  <c:v>36</c:v>
                </c:pt>
                <c:pt idx="865">
                  <c:v>35</c:v>
                </c:pt>
                <c:pt idx="866">
                  <c:v>35</c:v>
                </c:pt>
                <c:pt idx="867">
                  <c:v>36</c:v>
                </c:pt>
                <c:pt idx="868">
                  <c:v>34</c:v>
                </c:pt>
                <c:pt idx="869">
                  <c:v>35</c:v>
                </c:pt>
                <c:pt idx="870">
                  <c:v>35</c:v>
                </c:pt>
                <c:pt idx="871">
                  <c:v>35</c:v>
                </c:pt>
                <c:pt idx="872">
                  <c:v>35</c:v>
                </c:pt>
                <c:pt idx="873">
                  <c:v>37</c:v>
                </c:pt>
                <c:pt idx="874">
                  <c:v>34</c:v>
                </c:pt>
                <c:pt idx="875">
                  <c:v>35</c:v>
                </c:pt>
                <c:pt idx="876">
                  <c:v>36</c:v>
                </c:pt>
                <c:pt idx="877">
                  <c:v>35</c:v>
                </c:pt>
                <c:pt idx="878">
                  <c:v>34</c:v>
                </c:pt>
                <c:pt idx="879">
                  <c:v>33</c:v>
                </c:pt>
                <c:pt idx="880">
                  <c:v>34</c:v>
                </c:pt>
                <c:pt idx="881">
                  <c:v>36</c:v>
                </c:pt>
                <c:pt idx="882">
                  <c:v>33</c:v>
                </c:pt>
                <c:pt idx="883">
                  <c:v>34</c:v>
                </c:pt>
                <c:pt idx="884">
                  <c:v>36</c:v>
                </c:pt>
                <c:pt idx="885">
                  <c:v>37</c:v>
                </c:pt>
                <c:pt idx="886">
                  <c:v>35</c:v>
                </c:pt>
                <c:pt idx="887">
                  <c:v>36</c:v>
                </c:pt>
                <c:pt idx="888">
                  <c:v>34</c:v>
                </c:pt>
                <c:pt idx="889">
                  <c:v>34</c:v>
                </c:pt>
                <c:pt idx="890">
                  <c:v>32</c:v>
                </c:pt>
                <c:pt idx="891">
                  <c:v>30</c:v>
                </c:pt>
                <c:pt idx="892">
                  <c:v>31</c:v>
                </c:pt>
                <c:pt idx="893">
                  <c:v>36</c:v>
                </c:pt>
                <c:pt idx="894">
                  <c:v>35</c:v>
                </c:pt>
                <c:pt idx="895">
                  <c:v>35</c:v>
                </c:pt>
                <c:pt idx="896">
                  <c:v>35</c:v>
                </c:pt>
                <c:pt idx="897">
                  <c:v>37</c:v>
                </c:pt>
                <c:pt idx="898">
                  <c:v>35</c:v>
                </c:pt>
                <c:pt idx="899">
                  <c:v>36</c:v>
                </c:pt>
                <c:pt idx="900">
                  <c:v>34</c:v>
                </c:pt>
                <c:pt idx="901">
                  <c:v>36</c:v>
                </c:pt>
                <c:pt idx="902">
                  <c:v>35</c:v>
                </c:pt>
                <c:pt idx="903">
                  <c:v>33</c:v>
                </c:pt>
                <c:pt idx="904">
                  <c:v>34</c:v>
                </c:pt>
                <c:pt idx="905">
                  <c:v>34</c:v>
                </c:pt>
                <c:pt idx="906">
                  <c:v>37</c:v>
                </c:pt>
                <c:pt idx="907">
                  <c:v>35</c:v>
                </c:pt>
                <c:pt idx="908">
                  <c:v>34</c:v>
                </c:pt>
                <c:pt idx="909">
                  <c:v>35</c:v>
                </c:pt>
                <c:pt idx="910">
                  <c:v>35</c:v>
                </c:pt>
                <c:pt idx="911">
                  <c:v>35</c:v>
                </c:pt>
                <c:pt idx="912">
                  <c:v>35</c:v>
                </c:pt>
                <c:pt idx="913">
                  <c:v>36</c:v>
                </c:pt>
                <c:pt idx="914">
                  <c:v>34</c:v>
                </c:pt>
                <c:pt idx="915">
                  <c:v>35</c:v>
                </c:pt>
                <c:pt idx="916">
                  <c:v>35</c:v>
                </c:pt>
                <c:pt idx="917">
                  <c:v>36</c:v>
                </c:pt>
                <c:pt idx="918">
                  <c:v>35</c:v>
                </c:pt>
                <c:pt idx="919">
                  <c:v>36</c:v>
                </c:pt>
                <c:pt idx="920">
                  <c:v>36</c:v>
                </c:pt>
                <c:pt idx="921">
                  <c:v>37</c:v>
                </c:pt>
                <c:pt idx="922">
                  <c:v>35</c:v>
                </c:pt>
                <c:pt idx="923">
                  <c:v>36</c:v>
                </c:pt>
                <c:pt idx="924">
                  <c:v>35</c:v>
                </c:pt>
                <c:pt idx="925">
                  <c:v>35</c:v>
                </c:pt>
                <c:pt idx="926">
                  <c:v>33</c:v>
                </c:pt>
                <c:pt idx="927">
                  <c:v>34</c:v>
                </c:pt>
                <c:pt idx="928">
                  <c:v>34</c:v>
                </c:pt>
                <c:pt idx="929">
                  <c:v>39</c:v>
                </c:pt>
                <c:pt idx="930">
                  <c:v>36</c:v>
                </c:pt>
                <c:pt idx="931">
                  <c:v>37</c:v>
                </c:pt>
                <c:pt idx="932">
                  <c:v>37</c:v>
                </c:pt>
                <c:pt idx="933">
                  <c:v>36</c:v>
                </c:pt>
                <c:pt idx="934">
                  <c:v>37</c:v>
                </c:pt>
                <c:pt idx="935">
                  <c:v>37</c:v>
                </c:pt>
                <c:pt idx="936">
                  <c:v>34</c:v>
                </c:pt>
                <c:pt idx="937">
                  <c:v>35</c:v>
                </c:pt>
                <c:pt idx="938">
                  <c:v>38</c:v>
                </c:pt>
                <c:pt idx="939">
                  <c:v>35</c:v>
                </c:pt>
                <c:pt idx="940">
                  <c:v>35</c:v>
                </c:pt>
                <c:pt idx="941">
                  <c:v>34</c:v>
                </c:pt>
                <c:pt idx="942">
                  <c:v>34</c:v>
                </c:pt>
                <c:pt idx="943">
                  <c:v>36</c:v>
                </c:pt>
                <c:pt idx="944">
                  <c:v>37</c:v>
                </c:pt>
                <c:pt idx="945">
                  <c:v>35</c:v>
                </c:pt>
                <c:pt idx="946">
                  <c:v>38</c:v>
                </c:pt>
                <c:pt idx="947">
                  <c:v>36</c:v>
                </c:pt>
                <c:pt idx="948">
                  <c:v>36</c:v>
                </c:pt>
                <c:pt idx="949">
                  <c:v>39</c:v>
                </c:pt>
                <c:pt idx="950">
                  <c:v>37</c:v>
                </c:pt>
                <c:pt idx="951">
                  <c:v>37</c:v>
                </c:pt>
                <c:pt idx="952">
                  <c:v>38</c:v>
                </c:pt>
                <c:pt idx="953">
                  <c:v>33</c:v>
                </c:pt>
                <c:pt idx="954">
                  <c:v>36</c:v>
                </c:pt>
                <c:pt idx="955">
                  <c:v>35</c:v>
                </c:pt>
                <c:pt idx="956">
                  <c:v>35</c:v>
                </c:pt>
                <c:pt idx="957">
                  <c:v>33</c:v>
                </c:pt>
                <c:pt idx="958">
                  <c:v>36</c:v>
                </c:pt>
                <c:pt idx="959">
                  <c:v>35</c:v>
                </c:pt>
                <c:pt idx="960">
                  <c:v>37</c:v>
                </c:pt>
                <c:pt idx="961">
                  <c:v>36</c:v>
                </c:pt>
                <c:pt idx="962">
                  <c:v>33</c:v>
                </c:pt>
                <c:pt idx="963">
                  <c:v>34</c:v>
                </c:pt>
                <c:pt idx="964">
                  <c:v>34</c:v>
                </c:pt>
                <c:pt idx="965">
                  <c:v>38</c:v>
                </c:pt>
                <c:pt idx="966">
                  <c:v>36</c:v>
                </c:pt>
                <c:pt idx="967">
                  <c:v>38</c:v>
                </c:pt>
                <c:pt idx="968">
                  <c:v>38</c:v>
                </c:pt>
                <c:pt idx="969">
                  <c:v>34</c:v>
                </c:pt>
                <c:pt idx="970">
                  <c:v>35</c:v>
                </c:pt>
                <c:pt idx="971">
                  <c:v>36</c:v>
                </c:pt>
                <c:pt idx="972">
                  <c:v>35</c:v>
                </c:pt>
                <c:pt idx="973">
                  <c:v>33</c:v>
                </c:pt>
                <c:pt idx="974">
                  <c:v>37</c:v>
                </c:pt>
                <c:pt idx="975">
                  <c:v>35</c:v>
                </c:pt>
                <c:pt idx="976">
                  <c:v>39</c:v>
                </c:pt>
                <c:pt idx="977">
                  <c:v>34</c:v>
                </c:pt>
                <c:pt idx="978">
                  <c:v>36</c:v>
                </c:pt>
                <c:pt idx="979">
                  <c:v>37</c:v>
                </c:pt>
                <c:pt idx="980">
                  <c:v>39</c:v>
                </c:pt>
                <c:pt idx="981">
                  <c:v>36</c:v>
                </c:pt>
                <c:pt idx="982">
                  <c:v>35</c:v>
                </c:pt>
                <c:pt idx="983">
                  <c:v>35</c:v>
                </c:pt>
                <c:pt idx="984">
                  <c:v>35</c:v>
                </c:pt>
                <c:pt idx="985">
                  <c:v>36</c:v>
                </c:pt>
                <c:pt idx="986">
                  <c:v>36</c:v>
                </c:pt>
                <c:pt idx="987">
                  <c:v>38</c:v>
                </c:pt>
                <c:pt idx="988">
                  <c:v>36</c:v>
                </c:pt>
                <c:pt idx="989">
                  <c:v>35</c:v>
                </c:pt>
                <c:pt idx="990">
                  <c:v>35</c:v>
                </c:pt>
                <c:pt idx="991">
                  <c:v>36</c:v>
                </c:pt>
                <c:pt idx="992">
                  <c:v>38</c:v>
                </c:pt>
                <c:pt idx="993">
                  <c:v>36</c:v>
                </c:pt>
                <c:pt idx="994">
                  <c:v>34</c:v>
                </c:pt>
                <c:pt idx="995">
                  <c:v>35</c:v>
                </c:pt>
                <c:pt idx="996">
                  <c:v>37</c:v>
                </c:pt>
                <c:pt idx="997">
                  <c:v>36</c:v>
                </c:pt>
                <c:pt idx="998">
                  <c:v>35</c:v>
                </c:pt>
                <c:pt idx="999">
                  <c:v>37</c:v>
                </c:pt>
                <c:pt idx="1000">
                  <c:v>37</c:v>
                </c:pt>
                <c:pt idx="1001">
                  <c:v>34</c:v>
                </c:pt>
                <c:pt idx="1002">
                  <c:v>35</c:v>
                </c:pt>
                <c:pt idx="1003">
                  <c:v>37</c:v>
                </c:pt>
                <c:pt idx="1004">
                  <c:v>36</c:v>
                </c:pt>
                <c:pt idx="1005">
                  <c:v>38</c:v>
                </c:pt>
                <c:pt idx="1006">
                  <c:v>35</c:v>
                </c:pt>
                <c:pt idx="1007">
                  <c:v>34</c:v>
                </c:pt>
                <c:pt idx="1008">
                  <c:v>36</c:v>
                </c:pt>
                <c:pt idx="1009">
                  <c:v>36</c:v>
                </c:pt>
                <c:pt idx="1010">
                  <c:v>37</c:v>
                </c:pt>
                <c:pt idx="1011">
                  <c:v>37</c:v>
                </c:pt>
                <c:pt idx="1012">
                  <c:v>39</c:v>
                </c:pt>
                <c:pt idx="1013">
                  <c:v>34</c:v>
                </c:pt>
                <c:pt idx="1014">
                  <c:v>34</c:v>
                </c:pt>
                <c:pt idx="1015">
                  <c:v>37</c:v>
                </c:pt>
                <c:pt idx="1016">
                  <c:v>36</c:v>
                </c:pt>
                <c:pt idx="1017">
                  <c:v>34</c:v>
                </c:pt>
                <c:pt idx="1018">
                  <c:v>36</c:v>
                </c:pt>
                <c:pt idx="1019">
                  <c:v>36</c:v>
                </c:pt>
                <c:pt idx="1020">
                  <c:v>35</c:v>
                </c:pt>
                <c:pt idx="1021">
                  <c:v>34</c:v>
                </c:pt>
                <c:pt idx="1022">
                  <c:v>33</c:v>
                </c:pt>
                <c:pt idx="1023">
                  <c:v>37</c:v>
                </c:pt>
                <c:pt idx="1024">
                  <c:v>37</c:v>
                </c:pt>
                <c:pt idx="1025">
                  <c:v>39</c:v>
                </c:pt>
                <c:pt idx="1026">
                  <c:v>37</c:v>
                </c:pt>
                <c:pt idx="1027">
                  <c:v>34</c:v>
                </c:pt>
                <c:pt idx="1028">
                  <c:v>36</c:v>
                </c:pt>
                <c:pt idx="1029">
                  <c:v>34</c:v>
                </c:pt>
                <c:pt idx="1030">
                  <c:v>33</c:v>
                </c:pt>
                <c:pt idx="1031">
                  <c:v>35</c:v>
                </c:pt>
                <c:pt idx="1032">
                  <c:v>35</c:v>
                </c:pt>
                <c:pt idx="1033">
                  <c:v>37</c:v>
                </c:pt>
                <c:pt idx="1034">
                  <c:v>34</c:v>
                </c:pt>
                <c:pt idx="1035">
                  <c:v>36</c:v>
                </c:pt>
                <c:pt idx="1036">
                  <c:v>37</c:v>
                </c:pt>
                <c:pt idx="1037">
                  <c:v>36</c:v>
                </c:pt>
                <c:pt idx="1038">
                  <c:v>35</c:v>
                </c:pt>
                <c:pt idx="1039">
                  <c:v>34</c:v>
                </c:pt>
                <c:pt idx="1040">
                  <c:v>36</c:v>
                </c:pt>
                <c:pt idx="1041">
                  <c:v>35</c:v>
                </c:pt>
                <c:pt idx="1042">
                  <c:v>37</c:v>
                </c:pt>
                <c:pt idx="1043">
                  <c:v>38</c:v>
                </c:pt>
                <c:pt idx="1044">
                  <c:v>35</c:v>
                </c:pt>
                <c:pt idx="1045">
                  <c:v>35</c:v>
                </c:pt>
                <c:pt idx="1046">
                  <c:v>35</c:v>
                </c:pt>
                <c:pt idx="1047">
                  <c:v>36</c:v>
                </c:pt>
                <c:pt idx="1048">
                  <c:v>33</c:v>
                </c:pt>
                <c:pt idx="1049">
                  <c:v>37</c:v>
                </c:pt>
                <c:pt idx="1050">
                  <c:v>36</c:v>
                </c:pt>
                <c:pt idx="1051">
                  <c:v>36</c:v>
                </c:pt>
                <c:pt idx="1052">
                  <c:v>35</c:v>
                </c:pt>
                <c:pt idx="1053">
                  <c:v>34</c:v>
                </c:pt>
                <c:pt idx="1054">
                  <c:v>35</c:v>
                </c:pt>
                <c:pt idx="1055">
                  <c:v>38</c:v>
                </c:pt>
                <c:pt idx="1056">
                  <c:v>37</c:v>
                </c:pt>
                <c:pt idx="1057">
                  <c:v>36</c:v>
                </c:pt>
                <c:pt idx="1058">
                  <c:v>36</c:v>
                </c:pt>
                <c:pt idx="1059">
                  <c:v>37</c:v>
                </c:pt>
                <c:pt idx="1060">
                  <c:v>36</c:v>
                </c:pt>
                <c:pt idx="1061">
                  <c:v>37</c:v>
                </c:pt>
                <c:pt idx="1062">
                  <c:v>35</c:v>
                </c:pt>
                <c:pt idx="1063">
                  <c:v>37</c:v>
                </c:pt>
                <c:pt idx="1064">
                  <c:v>37</c:v>
                </c:pt>
                <c:pt idx="1065">
                  <c:v>35</c:v>
                </c:pt>
                <c:pt idx="1066">
                  <c:v>36</c:v>
                </c:pt>
                <c:pt idx="1067">
                  <c:v>37</c:v>
                </c:pt>
                <c:pt idx="1068">
                  <c:v>34</c:v>
                </c:pt>
                <c:pt idx="1069">
                  <c:v>38</c:v>
                </c:pt>
                <c:pt idx="1070">
                  <c:v>37</c:v>
                </c:pt>
                <c:pt idx="1071">
                  <c:v>37</c:v>
                </c:pt>
                <c:pt idx="1072">
                  <c:v>36</c:v>
                </c:pt>
                <c:pt idx="1073">
                  <c:v>33</c:v>
                </c:pt>
                <c:pt idx="1074">
                  <c:v>34</c:v>
                </c:pt>
                <c:pt idx="1075">
                  <c:v>35</c:v>
                </c:pt>
                <c:pt idx="1076">
                  <c:v>34</c:v>
                </c:pt>
                <c:pt idx="1077">
                  <c:v>33</c:v>
                </c:pt>
                <c:pt idx="1078">
                  <c:v>38</c:v>
                </c:pt>
                <c:pt idx="1079">
                  <c:v>34</c:v>
                </c:pt>
                <c:pt idx="1080">
                  <c:v>36</c:v>
                </c:pt>
                <c:pt idx="1081">
                  <c:v>35</c:v>
                </c:pt>
                <c:pt idx="1082">
                  <c:v>34</c:v>
                </c:pt>
                <c:pt idx="1083">
                  <c:v>37</c:v>
                </c:pt>
                <c:pt idx="1084">
                  <c:v>33</c:v>
                </c:pt>
                <c:pt idx="1085">
                  <c:v>36</c:v>
                </c:pt>
                <c:pt idx="1086">
                  <c:v>34</c:v>
                </c:pt>
                <c:pt idx="1087">
                  <c:v>34</c:v>
                </c:pt>
                <c:pt idx="1088">
                  <c:v>41</c:v>
                </c:pt>
                <c:pt idx="1089">
                  <c:v>34</c:v>
                </c:pt>
                <c:pt idx="1090">
                  <c:v>35</c:v>
                </c:pt>
                <c:pt idx="1091">
                  <c:v>37</c:v>
                </c:pt>
                <c:pt idx="1092">
                  <c:v>37</c:v>
                </c:pt>
                <c:pt idx="1093">
                  <c:v>35</c:v>
                </c:pt>
                <c:pt idx="1094">
                  <c:v>35</c:v>
                </c:pt>
                <c:pt idx="1095">
                  <c:v>37</c:v>
                </c:pt>
                <c:pt idx="1096">
                  <c:v>36</c:v>
                </c:pt>
                <c:pt idx="1097">
                  <c:v>38</c:v>
                </c:pt>
                <c:pt idx="1098">
                  <c:v>38</c:v>
                </c:pt>
                <c:pt idx="1099">
                  <c:v>41</c:v>
                </c:pt>
                <c:pt idx="1100">
                  <c:v>35</c:v>
                </c:pt>
                <c:pt idx="1101">
                  <c:v>38</c:v>
                </c:pt>
                <c:pt idx="1102">
                  <c:v>36</c:v>
                </c:pt>
                <c:pt idx="1103">
                  <c:v>37</c:v>
                </c:pt>
                <c:pt idx="1104">
                  <c:v>37</c:v>
                </c:pt>
                <c:pt idx="1105">
                  <c:v>37</c:v>
                </c:pt>
                <c:pt idx="1106">
                  <c:v>36</c:v>
                </c:pt>
                <c:pt idx="1107">
                  <c:v>34</c:v>
                </c:pt>
                <c:pt idx="1108">
                  <c:v>35</c:v>
                </c:pt>
                <c:pt idx="1109">
                  <c:v>35</c:v>
                </c:pt>
                <c:pt idx="1110">
                  <c:v>37</c:v>
                </c:pt>
                <c:pt idx="1111">
                  <c:v>37</c:v>
                </c:pt>
                <c:pt idx="1112">
                  <c:v>36</c:v>
                </c:pt>
                <c:pt idx="1113">
                  <c:v>37</c:v>
                </c:pt>
                <c:pt idx="1114">
                  <c:v>34</c:v>
                </c:pt>
                <c:pt idx="1115">
                  <c:v>33</c:v>
                </c:pt>
                <c:pt idx="1116">
                  <c:v>34</c:v>
                </c:pt>
                <c:pt idx="1117">
                  <c:v>34</c:v>
                </c:pt>
                <c:pt idx="1118">
                  <c:v>35</c:v>
                </c:pt>
                <c:pt idx="1119">
                  <c:v>36</c:v>
                </c:pt>
                <c:pt idx="1120">
                  <c:v>35</c:v>
                </c:pt>
                <c:pt idx="1121">
                  <c:v>37</c:v>
                </c:pt>
                <c:pt idx="1122">
                  <c:v>34</c:v>
                </c:pt>
                <c:pt idx="1123">
                  <c:v>36</c:v>
                </c:pt>
                <c:pt idx="1124">
                  <c:v>35</c:v>
                </c:pt>
                <c:pt idx="1125">
                  <c:v>38</c:v>
                </c:pt>
                <c:pt idx="1126">
                  <c:v>35</c:v>
                </c:pt>
                <c:pt idx="1127">
                  <c:v>32</c:v>
                </c:pt>
                <c:pt idx="1128">
                  <c:v>35</c:v>
                </c:pt>
                <c:pt idx="1129">
                  <c:v>35</c:v>
                </c:pt>
                <c:pt idx="1130">
                  <c:v>34</c:v>
                </c:pt>
                <c:pt idx="1131">
                  <c:v>35</c:v>
                </c:pt>
                <c:pt idx="1132">
                  <c:v>38</c:v>
                </c:pt>
                <c:pt idx="1133">
                  <c:v>34</c:v>
                </c:pt>
                <c:pt idx="1134">
                  <c:v>36</c:v>
                </c:pt>
                <c:pt idx="1135">
                  <c:v>35</c:v>
                </c:pt>
                <c:pt idx="1136">
                  <c:v>36</c:v>
                </c:pt>
                <c:pt idx="1137">
                  <c:v>35</c:v>
                </c:pt>
                <c:pt idx="1138">
                  <c:v>35</c:v>
                </c:pt>
                <c:pt idx="1139">
                  <c:v>36</c:v>
                </c:pt>
                <c:pt idx="1140">
                  <c:v>37</c:v>
                </c:pt>
                <c:pt idx="1141">
                  <c:v>38</c:v>
                </c:pt>
                <c:pt idx="1142">
                  <c:v>36</c:v>
                </c:pt>
                <c:pt idx="1143">
                  <c:v>38</c:v>
                </c:pt>
                <c:pt idx="1144">
                  <c:v>35</c:v>
                </c:pt>
                <c:pt idx="1145">
                  <c:v>37</c:v>
                </c:pt>
                <c:pt idx="1146">
                  <c:v>35</c:v>
                </c:pt>
                <c:pt idx="1147">
                  <c:v>36</c:v>
                </c:pt>
                <c:pt idx="1148">
                  <c:v>36</c:v>
                </c:pt>
                <c:pt idx="1149">
                  <c:v>35</c:v>
                </c:pt>
                <c:pt idx="1150">
                  <c:v>35</c:v>
                </c:pt>
                <c:pt idx="1151">
                  <c:v>35</c:v>
                </c:pt>
                <c:pt idx="1152">
                  <c:v>34</c:v>
                </c:pt>
                <c:pt idx="1153">
                  <c:v>37</c:v>
                </c:pt>
                <c:pt idx="1154">
                  <c:v>33</c:v>
                </c:pt>
                <c:pt idx="1155">
                  <c:v>32</c:v>
                </c:pt>
                <c:pt idx="1156">
                  <c:v>35</c:v>
                </c:pt>
                <c:pt idx="1157">
                  <c:v>37</c:v>
                </c:pt>
                <c:pt idx="1158">
                  <c:v>35</c:v>
                </c:pt>
                <c:pt idx="1159">
                  <c:v>35</c:v>
                </c:pt>
                <c:pt idx="1160">
                  <c:v>39</c:v>
                </c:pt>
                <c:pt idx="1161">
                  <c:v>36</c:v>
                </c:pt>
                <c:pt idx="1162">
                  <c:v>37</c:v>
                </c:pt>
                <c:pt idx="1163">
                  <c:v>36</c:v>
                </c:pt>
                <c:pt idx="1164">
                  <c:v>38</c:v>
                </c:pt>
                <c:pt idx="1165">
                  <c:v>35</c:v>
                </c:pt>
                <c:pt idx="1166">
                  <c:v>37</c:v>
                </c:pt>
                <c:pt idx="1167">
                  <c:v>36</c:v>
                </c:pt>
                <c:pt idx="1168">
                  <c:v>37</c:v>
                </c:pt>
                <c:pt idx="1169">
                  <c:v>38</c:v>
                </c:pt>
                <c:pt idx="1170">
                  <c:v>36</c:v>
                </c:pt>
                <c:pt idx="1171">
                  <c:v>35</c:v>
                </c:pt>
                <c:pt idx="1172">
                  <c:v>35</c:v>
                </c:pt>
                <c:pt idx="1173">
                  <c:v>34</c:v>
                </c:pt>
                <c:pt idx="1174">
                  <c:v>34</c:v>
                </c:pt>
                <c:pt idx="1175">
                  <c:v>35</c:v>
                </c:pt>
                <c:pt idx="1176">
                  <c:v>36</c:v>
                </c:pt>
                <c:pt idx="1177">
                  <c:v>35</c:v>
                </c:pt>
                <c:pt idx="1178">
                  <c:v>36</c:v>
                </c:pt>
                <c:pt idx="1179">
                  <c:v>34</c:v>
                </c:pt>
                <c:pt idx="1180">
                  <c:v>36</c:v>
                </c:pt>
                <c:pt idx="1181">
                  <c:v>35</c:v>
                </c:pt>
                <c:pt idx="1182">
                  <c:v>37</c:v>
                </c:pt>
                <c:pt idx="1183">
                  <c:v>36</c:v>
                </c:pt>
                <c:pt idx="1184">
                  <c:v>35</c:v>
                </c:pt>
                <c:pt idx="1185">
                  <c:v>34</c:v>
                </c:pt>
                <c:pt idx="1186">
                  <c:v>37</c:v>
                </c:pt>
                <c:pt idx="1187">
                  <c:v>36</c:v>
                </c:pt>
                <c:pt idx="1188">
                  <c:v>36</c:v>
                </c:pt>
                <c:pt idx="1189">
                  <c:v>35</c:v>
                </c:pt>
                <c:pt idx="1190">
                  <c:v>36</c:v>
                </c:pt>
                <c:pt idx="1191">
                  <c:v>37</c:v>
                </c:pt>
                <c:pt idx="1192">
                  <c:v>35</c:v>
                </c:pt>
                <c:pt idx="1193">
                  <c:v>36</c:v>
                </c:pt>
                <c:pt idx="1194">
                  <c:v>35</c:v>
                </c:pt>
                <c:pt idx="1195">
                  <c:v>37</c:v>
                </c:pt>
                <c:pt idx="1196">
                  <c:v>38</c:v>
                </c:pt>
                <c:pt idx="1197">
                  <c:v>35</c:v>
                </c:pt>
                <c:pt idx="1198">
                  <c:v>36</c:v>
                </c:pt>
                <c:pt idx="1199">
                  <c:v>37</c:v>
                </c:pt>
                <c:pt idx="1200">
                  <c:v>36</c:v>
                </c:pt>
                <c:pt idx="1201">
                  <c:v>35</c:v>
                </c:pt>
                <c:pt idx="1202">
                  <c:v>37</c:v>
                </c:pt>
                <c:pt idx="1203">
                  <c:v>35</c:v>
                </c:pt>
                <c:pt idx="1204">
                  <c:v>36</c:v>
                </c:pt>
                <c:pt idx="1205">
                  <c:v>36</c:v>
                </c:pt>
                <c:pt idx="1206">
                  <c:v>35</c:v>
                </c:pt>
                <c:pt idx="1207">
                  <c:v>36</c:v>
                </c:pt>
                <c:pt idx="1208">
                  <c:v>35</c:v>
                </c:pt>
                <c:pt idx="1209">
                  <c:v>36</c:v>
                </c:pt>
                <c:pt idx="1210">
                  <c:v>37</c:v>
                </c:pt>
                <c:pt idx="1211">
                  <c:v>34</c:v>
                </c:pt>
                <c:pt idx="1212">
                  <c:v>37</c:v>
                </c:pt>
                <c:pt idx="1213">
                  <c:v>35</c:v>
                </c:pt>
                <c:pt idx="1214">
                  <c:v>36</c:v>
                </c:pt>
                <c:pt idx="1215">
                  <c:v>36</c:v>
                </c:pt>
                <c:pt idx="1216">
                  <c:v>37</c:v>
                </c:pt>
                <c:pt idx="1217">
                  <c:v>36</c:v>
                </c:pt>
                <c:pt idx="1218">
                  <c:v>34</c:v>
                </c:pt>
                <c:pt idx="1219">
                  <c:v>36</c:v>
                </c:pt>
                <c:pt idx="1220">
                  <c:v>35</c:v>
                </c:pt>
                <c:pt idx="1221">
                  <c:v>37</c:v>
                </c:pt>
                <c:pt idx="1222">
                  <c:v>40</c:v>
                </c:pt>
                <c:pt idx="1223">
                  <c:v>36</c:v>
                </c:pt>
                <c:pt idx="1224">
                  <c:v>32</c:v>
                </c:pt>
                <c:pt idx="1225">
                  <c:v>35</c:v>
                </c:pt>
                <c:pt idx="1226">
                  <c:v>36</c:v>
                </c:pt>
                <c:pt idx="1227">
                  <c:v>36</c:v>
                </c:pt>
                <c:pt idx="1228">
                  <c:v>37</c:v>
                </c:pt>
                <c:pt idx="1229">
                  <c:v>37</c:v>
                </c:pt>
                <c:pt idx="1230">
                  <c:v>38</c:v>
                </c:pt>
                <c:pt idx="1231">
                  <c:v>36</c:v>
                </c:pt>
                <c:pt idx="1232">
                  <c:v>36</c:v>
                </c:pt>
                <c:pt idx="1233">
                  <c:v>35</c:v>
                </c:pt>
                <c:pt idx="1234">
                  <c:v>36</c:v>
                </c:pt>
                <c:pt idx="1235">
                  <c:v>35</c:v>
                </c:pt>
                <c:pt idx="1236">
                  <c:v>36</c:v>
                </c:pt>
                <c:pt idx="1237">
                  <c:v>37</c:v>
                </c:pt>
                <c:pt idx="1238">
                  <c:v>37</c:v>
                </c:pt>
                <c:pt idx="1239">
                  <c:v>38</c:v>
                </c:pt>
                <c:pt idx="1240">
                  <c:v>36</c:v>
                </c:pt>
                <c:pt idx="1241">
                  <c:v>35</c:v>
                </c:pt>
                <c:pt idx="1242">
                  <c:v>37</c:v>
                </c:pt>
                <c:pt idx="1243">
                  <c:v>32</c:v>
                </c:pt>
                <c:pt idx="1244">
                  <c:v>35</c:v>
                </c:pt>
                <c:pt idx="1245">
                  <c:v>36</c:v>
                </c:pt>
                <c:pt idx="1246">
                  <c:v>35</c:v>
                </c:pt>
                <c:pt idx="1247">
                  <c:v>36</c:v>
                </c:pt>
                <c:pt idx="1248">
                  <c:v>36</c:v>
                </c:pt>
                <c:pt idx="1249">
                  <c:v>36</c:v>
                </c:pt>
                <c:pt idx="1250">
                  <c:v>37</c:v>
                </c:pt>
                <c:pt idx="1251">
                  <c:v>35</c:v>
                </c:pt>
                <c:pt idx="1252">
                  <c:v>36</c:v>
                </c:pt>
                <c:pt idx="1253">
                  <c:v>35</c:v>
                </c:pt>
                <c:pt idx="1254">
                  <c:v>36</c:v>
                </c:pt>
                <c:pt idx="1255">
                  <c:v>34</c:v>
                </c:pt>
                <c:pt idx="1256">
                  <c:v>35</c:v>
                </c:pt>
                <c:pt idx="1257">
                  <c:v>36</c:v>
                </c:pt>
                <c:pt idx="1258">
                  <c:v>37</c:v>
                </c:pt>
                <c:pt idx="1259">
                  <c:v>36</c:v>
                </c:pt>
                <c:pt idx="1260">
                  <c:v>36</c:v>
                </c:pt>
                <c:pt idx="1261">
                  <c:v>35</c:v>
                </c:pt>
                <c:pt idx="1262">
                  <c:v>34</c:v>
                </c:pt>
                <c:pt idx="1263">
                  <c:v>37</c:v>
                </c:pt>
                <c:pt idx="1264">
                  <c:v>36</c:v>
                </c:pt>
                <c:pt idx="1265">
                  <c:v>37</c:v>
                </c:pt>
                <c:pt idx="1266">
                  <c:v>35</c:v>
                </c:pt>
                <c:pt idx="1267">
                  <c:v>37</c:v>
                </c:pt>
                <c:pt idx="1268">
                  <c:v>35</c:v>
                </c:pt>
                <c:pt idx="1269">
                  <c:v>34</c:v>
                </c:pt>
                <c:pt idx="1270">
                  <c:v>37</c:v>
                </c:pt>
                <c:pt idx="1271">
                  <c:v>34</c:v>
                </c:pt>
                <c:pt idx="1272">
                  <c:v>37</c:v>
                </c:pt>
                <c:pt idx="1273">
                  <c:v>36</c:v>
                </c:pt>
                <c:pt idx="1274">
                  <c:v>36</c:v>
                </c:pt>
                <c:pt idx="1275">
                  <c:v>37</c:v>
                </c:pt>
                <c:pt idx="1276">
                  <c:v>37</c:v>
                </c:pt>
                <c:pt idx="1277">
                  <c:v>35</c:v>
                </c:pt>
                <c:pt idx="1278">
                  <c:v>34</c:v>
                </c:pt>
                <c:pt idx="1279">
                  <c:v>36</c:v>
                </c:pt>
                <c:pt idx="1280">
                  <c:v>38</c:v>
                </c:pt>
                <c:pt idx="1281">
                  <c:v>34</c:v>
                </c:pt>
                <c:pt idx="1282">
                  <c:v>35</c:v>
                </c:pt>
                <c:pt idx="1283">
                  <c:v>33</c:v>
                </c:pt>
                <c:pt idx="1284">
                  <c:v>37</c:v>
                </c:pt>
                <c:pt idx="1285">
                  <c:v>36</c:v>
                </c:pt>
                <c:pt idx="1286">
                  <c:v>35</c:v>
                </c:pt>
                <c:pt idx="1287">
                  <c:v>36</c:v>
                </c:pt>
                <c:pt idx="1288">
                  <c:v>37</c:v>
                </c:pt>
                <c:pt idx="1289">
                  <c:v>37</c:v>
                </c:pt>
                <c:pt idx="1290">
                  <c:v>34</c:v>
                </c:pt>
                <c:pt idx="1291">
                  <c:v>35</c:v>
                </c:pt>
                <c:pt idx="1292">
                  <c:v>36</c:v>
                </c:pt>
                <c:pt idx="1293">
                  <c:v>37</c:v>
                </c:pt>
                <c:pt idx="1294">
                  <c:v>35</c:v>
                </c:pt>
                <c:pt idx="1295">
                  <c:v>36</c:v>
                </c:pt>
                <c:pt idx="1296">
                  <c:v>35</c:v>
                </c:pt>
                <c:pt idx="1297">
                  <c:v>36</c:v>
                </c:pt>
                <c:pt idx="1298">
                  <c:v>35</c:v>
                </c:pt>
                <c:pt idx="1299">
                  <c:v>35</c:v>
                </c:pt>
                <c:pt idx="1300">
                  <c:v>35</c:v>
                </c:pt>
                <c:pt idx="1301">
                  <c:v>34</c:v>
                </c:pt>
                <c:pt idx="1302">
                  <c:v>35</c:v>
                </c:pt>
                <c:pt idx="1303">
                  <c:v>36</c:v>
                </c:pt>
                <c:pt idx="1304">
                  <c:v>34</c:v>
                </c:pt>
                <c:pt idx="1305">
                  <c:v>37</c:v>
                </c:pt>
                <c:pt idx="1306">
                  <c:v>37</c:v>
                </c:pt>
                <c:pt idx="1307">
                  <c:v>38</c:v>
                </c:pt>
                <c:pt idx="1308">
                  <c:v>35</c:v>
                </c:pt>
                <c:pt idx="1309">
                  <c:v>36</c:v>
                </c:pt>
                <c:pt idx="1310">
                  <c:v>34</c:v>
                </c:pt>
                <c:pt idx="1311">
                  <c:v>34</c:v>
                </c:pt>
                <c:pt idx="1312">
                  <c:v>37</c:v>
                </c:pt>
                <c:pt idx="1313">
                  <c:v>35</c:v>
                </c:pt>
                <c:pt idx="1314">
                  <c:v>34</c:v>
                </c:pt>
                <c:pt idx="1315">
                  <c:v>35</c:v>
                </c:pt>
                <c:pt idx="1316">
                  <c:v>36</c:v>
                </c:pt>
                <c:pt idx="1317">
                  <c:v>36</c:v>
                </c:pt>
                <c:pt idx="1318">
                  <c:v>34</c:v>
                </c:pt>
                <c:pt idx="1319">
                  <c:v>36</c:v>
                </c:pt>
                <c:pt idx="1320">
                  <c:v>33</c:v>
                </c:pt>
                <c:pt idx="1321">
                  <c:v>37</c:v>
                </c:pt>
                <c:pt idx="1322">
                  <c:v>36</c:v>
                </c:pt>
                <c:pt idx="1323">
                  <c:v>36</c:v>
                </c:pt>
                <c:pt idx="1324">
                  <c:v>36</c:v>
                </c:pt>
                <c:pt idx="1325">
                  <c:v>35</c:v>
                </c:pt>
                <c:pt idx="1326">
                  <c:v>36</c:v>
                </c:pt>
                <c:pt idx="1327">
                  <c:v>35</c:v>
                </c:pt>
                <c:pt idx="1328">
                  <c:v>34</c:v>
                </c:pt>
                <c:pt idx="1329">
                  <c:v>35</c:v>
                </c:pt>
                <c:pt idx="1330">
                  <c:v>37</c:v>
                </c:pt>
                <c:pt idx="1331">
                  <c:v>35</c:v>
                </c:pt>
                <c:pt idx="1332">
                  <c:v>37</c:v>
                </c:pt>
                <c:pt idx="1333">
                  <c:v>34</c:v>
                </c:pt>
                <c:pt idx="1334">
                  <c:v>35</c:v>
                </c:pt>
                <c:pt idx="1335">
                  <c:v>32</c:v>
                </c:pt>
                <c:pt idx="1336">
                  <c:v>35</c:v>
                </c:pt>
                <c:pt idx="1337">
                  <c:v>37</c:v>
                </c:pt>
                <c:pt idx="1338">
                  <c:v>34</c:v>
                </c:pt>
                <c:pt idx="1339">
                  <c:v>36</c:v>
                </c:pt>
                <c:pt idx="1340">
                  <c:v>34</c:v>
                </c:pt>
                <c:pt idx="1341">
                  <c:v>35</c:v>
                </c:pt>
                <c:pt idx="1342">
                  <c:v>35</c:v>
                </c:pt>
                <c:pt idx="1343">
                  <c:v>35</c:v>
                </c:pt>
                <c:pt idx="1344">
                  <c:v>35</c:v>
                </c:pt>
                <c:pt idx="1345">
                  <c:v>34</c:v>
                </c:pt>
                <c:pt idx="1346">
                  <c:v>35</c:v>
                </c:pt>
                <c:pt idx="1347">
                  <c:v>34</c:v>
                </c:pt>
                <c:pt idx="1348">
                  <c:v>33</c:v>
                </c:pt>
                <c:pt idx="1349">
                  <c:v>36</c:v>
                </c:pt>
                <c:pt idx="1350">
                  <c:v>36</c:v>
                </c:pt>
                <c:pt idx="1351">
                  <c:v>36</c:v>
                </c:pt>
                <c:pt idx="1352">
                  <c:v>36</c:v>
                </c:pt>
                <c:pt idx="1353">
                  <c:v>35</c:v>
                </c:pt>
                <c:pt idx="1354">
                  <c:v>37</c:v>
                </c:pt>
                <c:pt idx="1355">
                  <c:v>35</c:v>
                </c:pt>
                <c:pt idx="1356">
                  <c:v>35</c:v>
                </c:pt>
                <c:pt idx="1357">
                  <c:v>36</c:v>
                </c:pt>
                <c:pt idx="1358">
                  <c:v>32</c:v>
                </c:pt>
                <c:pt idx="1359">
                  <c:v>37</c:v>
                </c:pt>
                <c:pt idx="1360">
                  <c:v>36</c:v>
                </c:pt>
                <c:pt idx="1361">
                  <c:v>34</c:v>
                </c:pt>
                <c:pt idx="1362">
                  <c:v>35</c:v>
                </c:pt>
                <c:pt idx="1363">
                  <c:v>34</c:v>
                </c:pt>
                <c:pt idx="1364">
                  <c:v>37</c:v>
                </c:pt>
                <c:pt idx="1365">
                  <c:v>38</c:v>
                </c:pt>
                <c:pt idx="1366">
                  <c:v>34</c:v>
                </c:pt>
                <c:pt idx="1367">
                  <c:v>37</c:v>
                </c:pt>
                <c:pt idx="1368">
                  <c:v>32</c:v>
                </c:pt>
                <c:pt idx="1369">
                  <c:v>37</c:v>
                </c:pt>
                <c:pt idx="1370">
                  <c:v>38</c:v>
                </c:pt>
                <c:pt idx="1371">
                  <c:v>35</c:v>
                </c:pt>
                <c:pt idx="1372">
                  <c:v>36</c:v>
                </c:pt>
                <c:pt idx="1373">
                  <c:v>36</c:v>
                </c:pt>
                <c:pt idx="1374">
                  <c:v>35</c:v>
                </c:pt>
                <c:pt idx="1375">
                  <c:v>37</c:v>
                </c:pt>
                <c:pt idx="1376">
                  <c:v>36</c:v>
                </c:pt>
                <c:pt idx="1377">
                  <c:v>37</c:v>
                </c:pt>
                <c:pt idx="1378">
                  <c:v>35</c:v>
                </c:pt>
                <c:pt idx="1379">
                  <c:v>38</c:v>
                </c:pt>
                <c:pt idx="1380">
                  <c:v>35</c:v>
                </c:pt>
                <c:pt idx="1381">
                  <c:v>36</c:v>
                </c:pt>
                <c:pt idx="1382">
                  <c:v>35</c:v>
                </c:pt>
                <c:pt idx="1383">
                  <c:v>35</c:v>
                </c:pt>
                <c:pt idx="1384">
                  <c:v>37</c:v>
                </c:pt>
                <c:pt idx="1385">
                  <c:v>35</c:v>
                </c:pt>
                <c:pt idx="1386">
                  <c:v>35</c:v>
                </c:pt>
                <c:pt idx="1387">
                  <c:v>37</c:v>
                </c:pt>
                <c:pt idx="1388">
                  <c:v>35</c:v>
                </c:pt>
                <c:pt idx="1389">
                  <c:v>35</c:v>
                </c:pt>
                <c:pt idx="1390">
                  <c:v>35</c:v>
                </c:pt>
                <c:pt idx="1391">
                  <c:v>38</c:v>
                </c:pt>
                <c:pt idx="1392">
                  <c:v>37</c:v>
                </c:pt>
                <c:pt idx="1393">
                  <c:v>37</c:v>
                </c:pt>
                <c:pt idx="1394">
                  <c:v>36</c:v>
                </c:pt>
                <c:pt idx="1395">
                  <c:v>38</c:v>
                </c:pt>
                <c:pt idx="1396">
                  <c:v>39</c:v>
                </c:pt>
                <c:pt idx="1397">
                  <c:v>34</c:v>
                </c:pt>
                <c:pt idx="1398">
                  <c:v>39</c:v>
                </c:pt>
                <c:pt idx="1399">
                  <c:v>34</c:v>
                </c:pt>
                <c:pt idx="1400">
                  <c:v>39</c:v>
                </c:pt>
                <c:pt idx="1401">
                  <c:v>37</c:v>
                </c:pt>
                <c:pt idx="1402">
                  <c:v>39</c:v>
                </c:pt>
                <c:pt idx="1403">
                  <c:v>35</c:v>
                </c:pt>
                <c:pt idx="1404">
                  <c:v>37</c:v>
                </c:pt>
                <c:pt idx="1405">
                  <c:v>35</c:v>
                </c:pt>
                <c:pt idx="1406">
                  <c:v>36</c:v>
                </c:pt>
                <c:pt idx="1407">
                  <c:v>36</c:v>
                </c:pt>
                <c:pt idx="1408">
                  <c:v>37</c:v>
                </c:pt>
                <c:pt idx="1409">
                  <c:v>35</c:v>
                </c:pt>
                <c:pt idx="1410">
                  <c:v>38</c:v>
                </c:pt>
                <c:pt idx="1411">
                  <c:v>36</c:v>
                </c:pt>
                <c:pt idx="1412">
                  <c:v>38</c:v>
                </c:pt>
                <c:pt idx="1413">
                  <c:v>36</c:v>
                </c:pt>
                <c:pt idx="1414">
                  <c:v>38</c:v>
                </c:pt>
                <c:pt idx="1415">
                  <c:v>36</c:v>
                </c:pt>
                <c:pt idx="1416">
                  <c:v>38</c:v>
                </c:pt>
                <c:pt idx="1417">
                  <c:v>36</c:v>
                </c:pt>
                <c:pt idx="1418">
                  <c:v>38</c:v>
                </c:pt>
                <c:pt idx="1419">
                  <c:v>38</c:v>
                </c:pt>
                <c:pt idx="1420">
                  <c:v>36</c:v>
                </c:pt>
                <c:pt idx="1421">
                  <c:v>34</c:v>
                </c:pt>
                <c:pt idx="1422">
                  <c:v>36</c:v>
                </c:pt>
                <c:pt idx="1423">
                  <c:v>36</c:v>
                </c:pt>
                <c:pt idx="1424">
                  <c:v>34</c:v>
                </c:pt>
                <c:pt idx="1425">
                  <c:v>35</c:v>
                </c:pt>
                <c:pt idx="1426">
                  <c:v>36</c:v>
                </c:pt>
                <c:pt idx="1427">
                  <c:v>34</c:v>
                </c:pt>
                <c:pt idx="1428">
                  <c:v>33</c:v>
                </c:pt>
                <c:pt idx="1429">
                  <c:v>34</c:v>
                </c:pt>
                <c:pt idx="1430">
                  <c:v>33</c:v>
                </c:pt>
                <c:pt idx="1431">
                  <c:v>34</c:v>
                </c:pt>
                <c:pt idx="1432">
                  <c:v>35</c:v>
                </c:pt>
                <c:pt idx="1433">
                  <c:v>35</c:v>
                </c:pt>
                <c:pt idx="1434">
                  <c:v>37</c:v>
                </c:pt>
                <c:pt idx="1435">
                  <c:v>36</c:v>
                </c:pt>
                <c:pt idx="1436">
                  <c:v>37</c:v>
                </c:pt>
                <c:pt idx="1437">
                  <c:v>34</c:v>
                </c:pt>
                <c:pt idx="1438">
                  <c:v>36</c:v>
                </c:pt>
                <c:pt idx="1439">
                  <c:v>33</c:v>
                </c:pt>
                <c:pt idx="1440">
                  <c:v>37</c:v>
                </c:pt>
                <c:pt idx="1441">
                  <c:v>38</c:v>
                </c:pt>
                <c:pt idx="1442">
                  <c:v>35</c:v>
                </c:pt>
                <c:pt idx="1443">
                  <c:v>37</c:v>
                </c:pt>
                <c:pt idx="1444">
                  <c:v>34</c:v>
                </c:pt>
                <c:pt idx="1445">
                  <c:v>36</c:v>
                </c:pt>
                <c:pt idx="1446">
                  <c:v>33</c:v>
                </c:pt>
                <c:pt idx="1447">
                  <c:v>38</c:v>
                </c:pt>
                <c:pt idx="1448">
                  <c:v>35</c:v>
                </c:pt>
                <c:pt idx="1449">
                  <c:v>33</c:v>
                </c:pt>
                <c:pt idx="1450">
                  <c:v>35</c:v>
                </c:pt>
                <c:pt idx="1451">
                  <c:v>35</c:v>
                </c:pt>
                <c:pt idx="1452">
                  <c:v>35</c:v>
                </c:pt>
                <c:pt idx="1453">
                  <c:v>38</c:v>
                </c:pt>
                <c:pt idx="1454">
                  <c:v>38</c:v>
                </c:pt>
                <c:pt idx="1455">
                  <c:v>37</c:v>
                </c:pt>
                <c:pt idx="1456">
                  <c:v>36</c:v>
                </c:pt>
                <c:pt idx="1457">
                  <c:v>38</c:v>
                </c:pt>
                <c:pt idx="1458">
                  <c:v>35</c:v>
                </c:pt>
                <c:pt idx="1459">
                  <c:v>37</c:v>
                </c:pt>
                <c:pt idx="1460">
                  <c:v>36</c:v>
                </c:pt>
                <c:pt idx="1461">
                  <c:v>38</c:v>
                </c:pt>
                <c:pt idx="1462">
                  <c:v>38</c:v>
                </c:pt>
                <c:pt idx="1463">
                  <c:v>37</c:v>
                </c:pt>
                <c:pt idx="1464">
                  <c:v>37</c:v>
                </c:pt>
                <c:pt idx="1465">
                  <c:v>35</c:v>
                </c:pt>
                <c:pt idx="1466">
                  <c:v>34</c:v>
                </c:pt>
                <c:pt idx="1467">
                  <c:v>35</c:v>
                </c:pt>
                <c:pt idx="1468">
                  <c:v>35</c:v>
                </c:pt>
                <c:pt idx="1469">
                  <c:v>34</c:v>
                </c:pt>
                <c:pt idx="1470">
                  <c:v>34</c:v>
                </c:pt>
                <c:pt idx="1471">
                  <c:v>34</c:v>
                </c:pt>
                <c:pt idx="1472">
                  <c:v>38</c:v>
                </c:pt>
                <c:pt idx="1473">
                  <c:v>37</c:v>
                </c:pt>
                <c:pt idx="1474">
                  <c:v>35</c:v>
                </c:pt>
                <c:pt idx="1475">
                  <c:v>36</c:v>
                </c:pt>
                <c:pt idx="1476">
                  <c:v>36</c:v>
                </c:pt>
                <c:pt idx="1477">
                  <c:v>37</c:v>
                </c:pt>
                <c:pt idx="1478">
                  <c:v>37</c:v>
                </c:pt>
                <c:pt idx="1479">
                  <c:v>38</c:v>
                </c:pt>
                <c:pt idx="1480">
                  <c:v>38</c:v>
                </c:pt>
                <c:pt idx="1481">
                  <c:v>37</c:v>
                </c:pt>
                <c:pt idx="1482">
                  <c:v>37</c:v>
                </c:pt>
                <c:pt idx="1483">
                  <c:v>35</c:v>
                </c:pt>
                <c:pt idx="1484">
                  <c:v>39</c:v>
                </c:pt>
                <c:pt idx="1485">
                  <c:v>36</c:v>
                </c:pt>
                <c:pt idx="1486">
                  <c:v>34</c:v>
                </c:pt>
                <c:pt idx="1487">
                  <c:v>35</c:v>
                </c:pt>
                <c:pt idx="1488">
                  <c:v>36</c:v>
                </c:pt>
                <c:pt idx="1489">
                  <c:v>35</c:v>
                </c:pt>
                <c:pt idx="1490">
                  <c:v>36</c:v>
                </c:pt>
                <c:pt idx="1491">
                  <c:v>36</c:v>
                </c:pt>
                <c:pt idx="1492">
                  <c:v>39</c:v>
                </c:pt>
                <c:pt idx="1493">
                  <c:v>37</c:v>
                </c:pt>
                <c:pt idx="1494">
                  <c:v>34</c:v>
                </c:pt>
                <c:pt idx="1495">
                  <c:v>33</c:v>
                </c:pt>
                <c:pt idx="1496">
                  <c:v>37</c:v>
                </c:pt>
                <c:pt idx="1497">
                  <c:v>35</c:v>
                </c:pt>
                <c:pt idx="1498">
                  <c:v>33</c:v>
                </c:pt>
                <c:pt idx="1499">
                  <c:v>35</c:v>
                </c:pt>
                <c:pt idx="1500">
                  <c:v>37</c:v>
                </c:pt>
                <c:pt idx="1501">
                  <c:v>33</c:v>
                </c:pt>
                <c:pt idx="1502">
                  <c:v>35</c:v>
                </c:pt>
                <c:pt idx="1503">
                  <c:v>40</c:v>
                </c:pt>
                <c:pt idx="1504">
                  <c:v>37</c:v>
                </c:pt>
                <c:pt idx="1505">
                  <c:v>36</c:v>
                </c:pt>
                <c:pt idx="1506">
                  <c:v>38</c:v>
                </c:pt>
                <c:pt idx="1507">
                  <c:v>36</c:v>
                </c:pt>
                <c:pt idx="1508">
                  <c:v>33</c:v>
                </c:pt>
                <c:pt idx="1509">
                  <c:v>38</c:v>
                </c:pt>
                <c:pt idx="1510">
                  <c:v>31</c:v>
                </c:pt>
                <c:pt idx="1511">
                  <c:v>36</c:v>
                </c:pt>
                <c:pt idx="1512">
                  <c:v>36</c:v>
                </c:pt>
                <c:pt idx="1513">
                  <c:v>36</c:v>
                </c:pt>
                <c:pt idx="1514">
                  <c:v>37</c:v>
                </c:pt>
                <c:pt idx="1515">
                  <c:v>35</c:v>
                </c:pt>
                <c:pt idx="1516">
                  <c:v>36</c:v>
                </c:pt>
                <c:pt idx="1517">
                  <c:v>34</c:v>
                </c:pt>
                <c:pt idx="1518">
                  <c:v>35</c:v>
                </c:pt>
                <c:pt idx="1519">
                  <c:v>35</c:v>
                </c:pt>
                <c:pt idx="1520">
                  <c:v>32</c:v>
                </c:pt>
                <c:pt idx="1521">
                  <c:v>36</c:v>
                </c:pt>
                <c:pt idx="1522">
                  <c:v>34</c:v>
                </c:pt>
                <c:pt idx="1523">
                  <c:v>38</c:v>
                </c:pt>
                <c:pt idx="1524">
                  <c:v>36</c:v>
                </c:pt>
                <c:pt idx="1525">
                  <c:v>37</c:v>
                </c:pt>
                <c:pt idx="1526">
                  <c:v>33</c:v>
                </c:pt>
                <c:pt idx="1527">
                  <c:v>38</c:v>
                </c:pt>
                <c:pt idx="1528">
                  <c:v>33</c:v>
                </c:pt>
                <c:pt idx="1529">
                  <c:v>33</c:v>
                </c:pt>
                <c:pt idx="1530">
                  <c:v>36</c:v>
                </c:pt>
                <c:pt idx="1531">
                  <c:v>38</c:v>
                </c:pt>
                <c:pt idx="1532">
                  <c:v>32</c:v>
                </c:pt>
                <c:pt idx="1533">
                  <c:v>38</c:v>
                </c:pt>
                <c:pt idx="1534">
                  <c:v>36</c:v>
                </c:pt>
                <c:pt idx="1535">
                  <c:v>33</c:v>
                </c:pt>
                <c:pt idx="1536">
                  <c:v>35</c:v>
                </c:pt>
                <c:pt idx="1537">
                  <c:v>36</c:v>
                </c:pt>
                <c:pt idx="1538">
                  <c:v>35</c:v>
                </c:pt>
                <c:pt idx="1539">
                  <c:v>35</c:v>
                </c:pt>
                <c:pt idx="1540">
                  <c:v>38</c:v>
                </c:pt>
                <c:pt idx="1541">
                  <c:v>36</c:v>
                </c:pt>
                <c:pt idx="1542">
                  <c:v>39</c:v>
                </c:pt>
                <c:pt idx="1543">
                  <c:v>37</c:v>
                </c:pt>
                <c:pt idx="1544">
                  <c:v>35</c:v>
                </c:pt>
                <c:pt idx="1545">
                  <c:v>33</c:v>
                </c:pt>
                <c:pt idx="1546">
                  <c:v>34</c:v>
                </c:pt>
                <c:pt idx="1547">
                  <c:v>37</c:v>
                </c:pt>
                <c:pt idx="1548">
                  <c:v>37</c:v>
                </c:pt>
                <c:pt idx="1549">
                  <c:v>35</c:v>
                </c:pt>
                <c:pt idx="1550">
                  <c:v>34</c:v>
                </c:pt>
                <c:pt idx="1551">
                  <c:v>37</c:v>
                </c:pt>
                <c:pt idx="1552">
                  <c:v>38</c:v>
                </c:pt>
                <c:pt idx="1553">
                  <c:v>36</c:v>
                </c:pt>
                <c:pt idx="1554">
                  <c:v>36</c:v>
                </c:pt>
                <c:pt idx="1555">
                  <c:v>36</c:v>
                </c:pt>
                <c:pt idx="1556">
                  <c:v>35</c:v>
                </c:pt>
                <c:pt idx="1557">
                  <c:v>32</c:v>
                </c:pt>
                <c:pt idx="1558">
                  <c:v>34</c:v>
                </c:pt>
                <c:pt idx="1559">
                  <c:v>32</c:v>
                </c:pt>
                <c:pt idx="1560">
                  <c:v>36</c:v>
                </c:pt>
                <c:pt idx="1561">
                  <c:v>38</c:v>
                </c:pt>
                <c:pt idx="1562">
                  <c:v>35</c:v>
                </c:pt>
                <c:pt idx="1563">
                  <c:v>36</c:v>
                </c:pt>
                <c:pt idx="1564">
                  <c:v>35</c:v>
                </c:pt>
                <c:pt idx="1565">
                  <c:v>40</c:v>
                </c:pt>
                <c:pt idx="1566">
                  <c:v>36</c:v>
                </c:pt>
                <c:pt idx="1567">
                  <c:v>35</c:v>
                </c:pt>
                <c:pt idx="1568">
                  <c:v>32</c:v>
                </c:pt>
                <c:pt idx="1569">
                  <c:v>33</c:v>
                </c:pt>
                <c:pt idx="1570">
                  <c:v>32</c:v>
                </c:pt>
                <c:pt idx="1571">
                  <c:v>35</c:v>
                </c:pt>
                <c:pt idx="1572">
                  <c:v>36</c:v>
                </c:pt>
                <c:pt idx="1573">
                  <c:v>35</c:v>
                </c:pt>
                <c:pt idx="1574">
                  <c:v>36</c:v>
                </c:pt>
                <c:pt idx="1575">
                  <c:v>34</c:v>
                </c:pt>
                <c:pt idx="1576">
                  <c:v>34</c:v>
                </c:pt>
                <c:pt idx="1577">
                  <c:v>38</c:v>
                </c:pt>
                <c:pt idx="1578">
                  <c:v>36</c:v>
                </c:pt>
                <c:pt idx="1579">
                  <c:v>34</c:v>
                </c:pt>
                <c:pt idx="1580">
                  <c:v>36</c:v>
                </c:pt>
                <c:pt idx="1581">
                  <c:v>35</c:v>
                </c:pt>
                <c:pt idx="1582">
                  <c:v>35</c:v>
                </c:pt>
                <c:pt idx="1583">
                  <c:v>34</c:v>
                </c:pt>
                <c:pt idx="1584">
                  <c:v>36</c:v>
                </c:pt>
                <c:pt idx="1585">
                  <c:v>34</c:v>
                </c:pt>
                <c:pt idx="1586">
                  <c:v>36</c:v>
                </c:pt>
                <c:pt idx="1587">
                  <c:v>35</c:v>
                </c:pt>
                <c:pt idx="1588">
                  <c:v>37</c:v>
                </c:pt>
                <c:pt idx="1589">
                  <c:v>36</c:v>
                </c:pt>
                <c:pt idx="1590">
                  <c:v>35</c:v>
                </c:pt>
                <c:pt idx="1591">
                  <c:v>34</c:v>
                </c:pt>
                <c:pt idx="1592">
                  <c:v>35</c:v>
                </c:pt>
                <c:pt idx="1593">
                  <c:v>34</c:v>
                </c:pt>
                <c:pt idx="1594">
                  <c:v>36</c:v>
                </c:pt>
                <c:pt idx="1595">
                  <c:v>35</c:v>
                </c:pt>
                <c:pt idx="1596">
                  <c:v>35</c:v>
                </c:pt>
                <c:pt idx="1597">
                  <c:v>36</c:v>
                </c:pt>
                <c:pt idx="1598">
                  <c:v>37</c:v>
                </c:pt>
                <c:pt idx="1599">
                  <c:v>35</c:v>
                </c:pt>
                <c:pt idx="1600">
                  <c:v>34</c:v>
                </c:pt>
                <c:pt idx="1601">
                  <c:v>37</c:v>
                </c:pt>
                <c:pt idx="1602">
                  <c:v>36</c:v>
                </c:pt>
                <c:pt idx="1603">
                  <c:v>37</c:v>
                </c:pt>
                <c:pt idx="1604">
                  <c:v>36</c:v>
                </c:pt>
                <c:pt idx="1605">
                  <c:v>36</c:v>
                </c:pt>
                <c:pt idx="1606">
                  <c:v>36</c:v>
                </c:pt>
                <c:pt idx="1607">
                  <c:v>35</c:v>
                </c:pt>
                <c:pt idx="1608">
                  <c:v>37</c:v>
                </c:pt>
                <c:pt idx="1609">
                  <c:v>34</c:v>
                </c:pt>
                <c:pt idx="1610">
                  <c:v>36</c:v>
                </c:pt>
                <c:pt idx="1611">
                  <c:v>32</c:v>
                </c:pt>
                <c:pt idx="1612">
                  <c:v>34</c:v>
                </c:pt>
                <c:pt idx="1613">
                  <c:v>35</c:v>
                </c:pt>
                <c:pt idx="1614">
                  <c:v>38</c:v>
                </c:pt>
                <c:pt idx="1615">
                  <c:v>35</c:v>
                </c:pt>
                <c:pt idx="1616">
                  <c:v>36</c:v>
                </c:pt>
                <c:pt idx="1617">
                  <c:v>33</c:v>
                </c:pt>
                <c:pt idx="1618">
                  <c:v>34</c:v>
                </c:pt>
                <c:pt idx="1619">
                  <c:v>34</c:v>
                </c:pt>
                <c:pt idx="1620">
                  <c:v>36</c:v>
                </c:pt>
                <c:pt idx="1621">
                  <c:v>34</c:v>
                </c:pt>
                <c:pt idx="1622">
                  <c:v>33</c:v>
                </c:pt>
                <c:pt idx="1623">
                  <c:v>37</c:v>
                </c:pt>
                <c:pt idx="1624">
                  <c:v>35</c:v>
                </c:pt>
                <c:pt idx="1625">
                  <c:v>35</c:v>
                </c:pt>
                <c:pt idx="1626">
                  <c:v>34</c:v>
                </c:pt>
                <c:pt idx="1627">
                  <c:v>37</c:v>
                </c:pt>
                <c:pt idx="1628">
                  <c:v>35</c:v>
                </c:pt>
                <c:pt idx="1629">
                  <c:v>37</c:v>
                </c:pt>
                <c:pt idx="1630">
                  <c:v>34</c:v>
                </c:pt>
                <c:pt idx="1631">
                  <c:v>35</c:v>
                </c:pt>
                <c:pt idx="1632">
                  <c:v>34</c:v>
                </c:pt>
                <c:pt idx="1633">
                  <c:v>35</c:v>
                </c:pt>
                <c:pt idx="1634">
                  <c:v>36</c:v>
                </c:pt>
                <c:pt idx="1635">
                  <c:v>37</c:v>
                </c:pt>
                <c:pt idx="1636">
                  <c:v>33</c:v>
                </c:pt>
                <c:pt idx="1637">
                  <c:v>32</c:v>
                </c:pt>
                <c:pt idx="1638">
                  <c:v>35</c:v>
                </c:pt>
                <c:pt idx="1639">
                  <c:v>35</c:v>
                </c:pt>
                <c:pt idx="1640">
                  <c:v>33</c:v>
                </c:pt>
                <c:pt idx="1641">
                  <c:v>34</c:v>
                </c:pt>
                <c:pt idx="1642">
                  <c:v>33</c:v>
                </c:pt>
                <c:pt idx="1643">
                  <c:v>35</c:v>
                </c:pt>
                <c:pt idx="1644">
                  <c:v>35</c:v>
                </c:pt>
                <c:pt idx="1645">
                  <c:v>32</c:v>
                </c:pt>
                <c:pt idx="1646">
                  <c:v>34</c:v>
                </c:pt>
                <c:pt idx="1647">
                  <c:v>33</c:v>
                </c:pt>
                <c:pt idx="1648">
                  <c:v>33</c:v>
                </c:pt>
                <c:pt idx="1649">
                  <c:v>34</c:v>
                </c:pt>
                <c:pt idx="1650">
                  <c:v>37</c:v>
                </c:pt>
                <c:pt idx="1651">
                  <c:v>36</c:v>
                </c:pt>
                <c:pt idx="1652">
                  <c:v>35</c:v>
                </c:pt>
                <c:pt idx="1653">
                  <c:v>33</c:v>
                </c:pt>
                <c:pt idx="1654">
                  <c:v>36</c:v>
                </c:pt>
                <c:pt idx="1655">
                  <c:v>37</c:v>
                </c:pt>
                <c:pt idx="1656">
                  <c:v>35</c:v>
                </c:pt>
                <c:pt idx="1657">
                  <c:v>37</c:v>
                </c:pt>
                <c:pt idx="1658">
                  <c:v>34</c:v>
                </c:pt>
                <c:pt idx="1659">
                  <c:v>36</c:v>
                </c:pt>
                <c:pt idx="1660">
                  <c:v>37</c:v>
                </c:pt>
                <c:pt idx="1661">
                  <c:v>37</c:v>
                </c:pt>
                <c:pt idx="1662">
                  <c:v>32</c:v>
                </c:pt>
                <c:pt idx="1663">
                  <c:v>35</c:v>
                </c:pt>
                <c:pt idx="1664">
                  <c:v>32</c:v>
                </c:pt>
                <c:pt idx="1665">
                  <c:v>40</c:v>
                </c:pt>
                <c:pt idx="1666">
                  <c:v>34</c:v>
                </c:pt>
                <c:pt idx="1667">
                  <c:v>32</c:v>
                </c:pt>
                <c:pt idx="1668">
                  <c:v>36</c:v>
                </c:pt>
                <c:pt idx="1669">
                  <c:v>39</c:v>
                </c:pt>
                <c:pt idx="1670">
                  <c:v>37</c:v>
                </c:pt>
                <c:pt idx="1671">
                  <c:v>38</c:v>
                </c:pt>
                <c:pt idx="1672">
                  <c:v>34</c:v>
                </c:pt>
                <c:pt idx="1673">
                  <c:v>33</c:v>
                </c:pt>
                <c:pt idx="1674">
                  <c:v>34</c:v>
                </c:pt>
                <c:pt idx="1675">
                  <c:v>35</c:v>
                </c:pt>
                <c:pt idx="1676">
                  <c:v>35</c:v>
                </c:pt>
                <c:pt idx="1677">
                  <c:v>36</c:v>
                </c:pt>
                <c:pt idx="1678">
                  <c:v>32</c:v>
                </c:pt>
                <c:pt idx="1679">
                  <c:v>37</c:v>
                </c:pt>
                <c:pt idx="1680">
                  <c:v>35</c:v>
                </c:pt>
                <c:pt idx="1681">
                  <c:v>36</c:v>
                </c:pt>
                <c:pt idx="1682">
                  <c:v>34</c:v>
                </c:pt>
                <c:pt idx="1683">
                  <c:v>36</c:v>
                </c:pt>
                <c:pt idx="1684">
                  <c:v>37</c:v>
                </c:pt>
                <c:pt idx="1685">
                  <c:v>36</c:v>
                </c:pt>
                <c:pt idx="1686">
                  <c:v>38</c:v>
                </c:pt>
                <c:pt idx="1687">
                  <c:v>36</c:v>
                </c:pt>
                <c:pt idx="1688">
                  <c:v>34</c:v>
                </c:pt>
                <c:pt idx="1689">
                  <c:v>32</c:v>
                </c:pt>
                <c:pt idx="1690">
                  <c:v>37</c:v>
                </c:pt>
                <c:pt idx="1691">
                  <c:v>37</c:v>
                </c:pt>
                <c:pt idx="1692">
                  <c:v>34</c:v>
                </c:pt>
                <c:pt idx="1693">
                  <c:v>37</c:v>
                </c:pt>
                <c:pt idx="1694">
                  <c:v>35</c:v>
                </c:pt>
                <c:pt idx="1695">
                  <c:v>34</c:v>
                </c:pt>
                <c:pt idx="1696">
                  <c:v>38</c:v>
                </c:pt>
                <c:pt idx="1697">
                  <c:v>34</c:v>
                </c:pt>
                <c:pt idx="1698">
                  <c:v>36</c:v>
                </c:pt>
                <c:pt idx="1699">
                  <c:v>36</c:v>
                </c:pt>
                <c:pt idx="1700">
                  <c:v>36</c:v>
                </c:pt>
                <c:pt idx="1701">
                  <c:v>38</c:v>
                </c:pt>
                <c:pt idx="1702">
                  <c:v>36</c:v>
                </c:pt>
                <c:pt idx="1703">
                  <c:v>34</c:v>
                </c:pt>
                <c:pt idx="1704">
                  <c:v>37</c:v>
                </c:pt>
                <c:pt idx="1705">
                  <c:v>36</c:v>
                </c:pt>
                <c:pt idx="1706">
                  <c:v>36</c:v>
                </c:pt>
                <c:pt idx="1707">
                  <c:v>35</c:v>
                </c:pt>
                <c:pt idx="1708">
                  <c:v>35</c:v>
                </c:pt>
                <c:pt idx="1709">
                  <c:v>37</c:v>
                </c:pt>
                <c:pt idx="1710">
                  <c:v>34</c:v>
                </c:pt>
                <c:pt idx="1711">
                  <c:v>34</c:v>
                </c:pt>
                <c:pt idx="1712">
                  <c:v>37</c:v>
                </c:pt>
                <c:pt idx="1713">
                  <c:v>34</c:v>
                </c:pt>
                <c:pt idx="1714">
                  <c:v>36</c:v>
                </c:pt>
                <c:pt idx="1715">
                  <c:v>34</c:v>
                </c:pt>
                <c:pt idx="1716">
                  <c:v>35</c:v>
                </c:pt>
                <c:pt idx="1717">
                  <c:v>33</c:v>
                </c:pt>
                <c:pt idx="1718">
                  <c:v>36</c:v>
                </c:pt>
                <c:pt idx="1719">
                  <c:v>33</c:v>
                </c:pt>
                <c:pt idx="1720">
                  <c:v>38</c:v>
                </c:pt>
                <c:pt idx="1721">
                  <c:v>37</c:v>
                </c:pt>
                <c:pt idx="1722">
                  <c:v>37</c:v>
                </c:pt>
                <c:pt idx="1723">
                  <c:v>34</c:v>
                </c:pt>
                <c:pt idx="1724">
                  <c:v>35</c:v>
                </c:pt>
                <c:pt idx="1725">
                  <c:v>33</c:v>
                </c:pt>
                <c:pt idx="1726">
                  <c:v>37</c:v>
                </c:pt>
                <c:pt idx="1727">
                  <c:v>36</c:v>
                </c:pt>
                <c:pt idx="1728">
                  <c:v>34</c:v>
                </c:pt>
                <c:pt idx="1729">
                  <c:v>36</c:v>
                </c:pt>
                <c:pt idx="1730">
                  <c:v>34</c:v>
                </c:pt>
                <c:pt idx="1731">
                  <c:v>37</c:v>
                </c:pt>
                <c:pt idx="1732">
                  <c:v>32</c:v>
                </c:pt>
                <c:pt idx="1733">
                  <c:v>34</c:v>
                </c:pt>
                <c:pt idx="1734">
                  <c:v>37</c:v>
                </c:pt>
                <c:pt idx="1735">
                  <c:v>32</c:v>
                </c:pt>
                <c:pt idx="1736">
                  <c:v>38</c:v>
                </c:pt>
                <c:pt idx="1737">
                  <c:v>37</c:v>
                </c:pt>
                <c:pt idx="1738">
                  <c:v>37</c:v>
                </c:pt>
                <c:pt idx="1739">
                  <c:v>36</c:v>
                </c:pt>
                <c:pt idx="1740">
                  <c:v>34</c:v>
                </c:pt>
                <c:pt idx="1741">
                  <c:v>37</c:v>
                </c:pt>
                <c:pt idx="1742">
                  <c:v>33</c:v>
                </c:pt>
                <c:pt idx="1743">
                  <c:v>34</c:v>
                </c:pt>
                <c:pt idx="1744">
                  <c:v>35</c:v>
                </c:pt>
                <c:pt idx="1745">
                  <c:v>38</c:v>
                </c:pt>
                <c:pt idx="1746">
                  <c:v>37</c:v>
                </c:pt>
                <c:pt idx="1747">
                  <c:v>34</c:v>
                </c:pt>
                <c:pt idx="1748">
                  <c:v>34</c:v>
                </c:pt>
                <c:pt idx="1749">
                  <c:v>38</c:v>
                </c:pt>
                <c:pt idx="1750">
                  <c:v>33</c:v>
                </c:pt>
                <c:pt idx="1751">
                  <c:v>37</c:v>
                </c:pt>
                <c:pt idx="1752">
                  <c:v>35</c:v>
                </c:pt>
                <c:pt idx="1753">
                  <c:v>35</c:v>
                </c:pt>
                <c:pt idx="1754">
                  <c:v>35</c:v>
                </c:pt>
                <c:pt idx="1755">
                  <c:v>35</c:v>
                </c:pt>
                <c:pt idx="1756">
                  <c:v>34</c:v>
                </c:pt>
                <c:pt idx="1757">
                  <c:v>38</c:v>
                </c:pt>
                <c:pt idx="1758">
                  <c:v>34</c:v>
                </c:pt>
                <c:pt idx="1759">
                  <c:v>35</c:v>
                </c:pt>
                <c:pt idx="1760">
                  <c:v>34</c:v>
                </c:pt>
                <c:pt idx="1761">
                  <c:v>32</c:v>
                </c:pt>
                <c:pt idx="1762">
                  <c:v>36</c:v>
                </c:pt>
                <c:pt idx="1763">
                  <c:v>31</c:v>
                </c:pt>
                <c:pt idx="1764">
                  <c:v>33</c:v>
                </c:pt>
                <c:pt idx="1765">
                  <c:v>37</c:v>
                </c:pt>
                <c:pt idx="1766">
                  <c:v>35</c:v>
                </c:pt>
                <c:pt idx="1767">
                  <c:v>34</c:v>
                </c:pt>
                <c:pt idx="1768">
                  <c:v>33</c:v>
                </c:pt>
                <c:pt idx="1769">
                  <c:v>34</c:v>
                </c:pt>
                <c:pt idx="1770">
                  <c:v>38</c:v>
                </c:pt>
                <c:pt idx="1771">
                  <c:v>35</c:v>
                </c:pt>
                <c:pt idx="1772">
                  <c:v>36</c:v>
                </c:pt>
                <c:pt idx="1773">
                  <c:v>36</c:v>
                </c:pt>
                <c:pt idx="1774">
                  <c:v>34</c:v>
                </c:pt>
                <c:pt idx="1775">
                  <c:v>36</c:v>
                </c:pt>
                <c:pt idx="1776">
                  <c:v>34</c:v>
                </c:pt>
                <c:pt idx="1777">
                  <c:v>33</c:v>
                </c:pt>
                <c:pt idx="1778">
                  <c:v>36</c:v>
                </c:pt>
                <c:pt idx="1779">
                  <c:v>35</c:v>
                </c:pt>
                <c:pt idx="1780">
                  <c:v>34</c:v>
                </c:pt>
                <c:pt idx="1781">
                  <c:v>34</c:v>
                </c:pt>
                <c:pt idx="1782">
                  <c:v>35</c:v>
                </c:pt>
                <c:pt idx="1783">
                  <c:v>33</c:v>
                </c:pt>
                <c:pt idx="1784">
                  <c:v>38</c:v>
                </c:pt>
                <c:pt idx="1785">
                  <c:v>37</c:v>
                </c:pt>
                <c:pt idx="1786">
                  <c:v>36</c:v>
                </c:pt>
                <c:pt idx="1787">
                  <c:v>37</c:v>
                </c:pt>
                <c:pt idx="1788">
                  <c:v>34</c:v>
                </c:pt>
                <c:pt idx="1789">
                  <c:v>35</c:v>
                </c:pt>
                <c:pt idx="1790">
                  <c:v>33</c:v>
                </c:pt>
                <c:pt idx="1791">
                  <c:v>32</c:v>
                </c:pt>
                <c:pt idx="1792">
                  <c:v>34</c:v>
                </c:pt>
                <c:pt idx="1793">
                  <c:v>35</c:v>
                </c:pt>
                <c:pt idx="1794">
                  <c:v>31</c:v>
                </c:pt>
                <c:pt idx="1795">
                  <c:v>38</c:v>
                </c:pt>
                <c:pt idx="1796">
                  <c:v>36</c:v>
                </c:pt>
                <c:pt idx="1797">
                  <c:v>35</c:v>
                </c:pt>
                <c:pt idx="1798">
                  <c:v>35</c:v>
                </c:pt>
                <c:pt idx="1799">
                  <c:v>33</c:v>
                </c:pt>
                <c:pt idx="1800">
                  <c:v>34</c:v>
                </c:pt>
                <c:pt idx="1801">
                  <c:v>36</c:v>
                </c:pt>
                <c:pt idx="1802">
                  <c:v>34</c:v>
                </c:pt>
                <c:pt idx="1803">
                  <c:v>37</c:v>
                </c:pt>
                <c:pt idx="1804">
                  <c:v>37</c:v>
                </c:pt>
                <c:pt idx="1805">
                  <c:v>37</c:v>
                </c:pt>
                <c:pt idx="1806">
                  <c:v>34</c:v>
                </c:pt>
                <c:pt idx="1807">
                  <c:v>38</c:v>
                </c:pt>
                <c:pt idx="1808">
                  <c:v>36</c:v>
                </c:pt>
                <c:pt idx="1809">
                  <c:v>36</c:v>
                </c:pt>
                <c:pt idx="1810">
                  <c:v>35</c:v>
                </c:pt>
                <c:pt idx="1811">
                  <c:v>35</c:v>
                </c:pt>
                <c:pt idx="1812">
                  <c:v>38</c:v>
                </c:pt>
                <c:pt idx="1813">
                  <c:v>36</c:v>
                </c:pt>
                <c:pt idx="1814">
                  <c:v>35</c:v>
                </c:pt>
                <c:pt idx="1815">
                  <c:v>33</c:v>
                </c:pt>
                <c:pt idx="1816">
                  <c:v>35</c:v>
                </c:pt>
                <c:pt idx="1817">
                  <c:v>34</c:v>
                </c:pt>
                <c:pt idx="1818">
                  <c:v>37</c:v>
                </c:pt>
                <c:pt idx="1819">
                  <c:v>33</c:v>
                </c:pt>
                <c:pt idx="1820">
                  <c:v>37</c:v>
                </c:pt>
                <c:pt idx="1821">
                  <c:v>36</c:v>
                </c:pt>
                <c:pt idx="1822">
                  <c:v>36</c:v>
                </c:pt>
                <c:pt idx="1823">
                  <c:v>35</c:v>
                </c:pt>
                <c:pt idx="1824">
                  <c:v>33</c:v>
                </c:pt>
                <c:pt idx="1825">
                  <c:v>39</c:v>
                </c:pt>
                <c:pt idx="1826">
                  <c:v>35</c:v>
                </c:pt>
                <c:pt idx="1827">
                  <c:v>36</c:v>
                </c:pt>
                <c:pt idx="1828">
                  <c:v>38</c:v>
                </c:pt>
                <c:pt idx="1829">
                  <c:v>38</c:v>
                </c:pt>
                <c:pt idx="1830">
                  <c:v>38</c:v>
                </c:pt>
                <c:pt idx="1831">
                  <c:v>37</c:v>
                </c:pt>
                <c:pt idx="1832">
                  <c:v>35</c:v>
                </c:pt>
                <c:pt idx="1833">
                  <c:v>38</c:v>
                </c:pt>
                <c:pt idx="1834">
                  <c:v>33</c:v>
                </c:pt>
                <c:pt idx="1835">
                  <c:v>33</c:v>
                </c:pt>
                <c:pt idx="1836">
                  <c:v>35</c:v>
                </c:pt>
                <c:pt idx="1837">
                  <c:v>35</c:v>
                </c:pt>
                <c:pt idx="1838">
                  <c:v>36</c:v>
                </c:pt>
                <c:pt idx="1839">
                  <c:v>33</c:v>
                </c:pt>
                <c:pt idx="1840">
                  <c:v>35</c:v>
                </c:pt>
                <c:pt idx="1841">
                  <c:v>35</c:v>
                </c:pt>
                <c:pt idx="1842">
                  <c:v>35</c:v>
                </c:pt>
                <c:pt idx="1843">
                  <c:v>38</c:v>
                </c:pt>
                <c:pt idx="1844">
                  <c:v>34</c:v>
                </c:pt>
                <c:pt idx="1845">
                  <c:v>38</c:v>
                </c:pt>
                <c:pt idx="1846">
                  <c:v>39</c:v>
                </c:pt>
                <c:pt idx="1847">
                  <c:v>38</c:v>
                </c:pt>
                <c:pt idx="1848">
                  <c:v>36</c:v>
                </c:pt>
                <c:pt idx="1849">
                  <c:v>38</c:v>
                </c:pt>
                <c:pt idx="1850">
                  <c:v>34</c:v>
                </c:pt>
                <c:pt idx="1851">
                  <c:v>33</c:v>
                </c:pt>
                <c:pt idx="1852">
                  <c:v>36</c:v>
                </c:pt>
                <c:pt idx="1853">
                  <c:v>35</c:v>
                </c:pt>
                <c:pt idx="1854">
                  <c:v>33</c:v>
                </c:pt>
                <c:pt idx="1855">
                  <c:v>35</c:v>
                </c:pt>
                <c:pt idx="1856">
                  <c:v>33</c:v>
                </c:pt>
                <c:pt idx="1857">
                  <c:v>35</c:v>
                </c:pt>
                <c:pt idx="1858">
                  <c:v>34</c:v>
                </c:pt>
                <c:pt idx="1859">
                  <c:v>37</c:v>
                </c:pt>
                <c:pt idx="1860">
                  <c:v>34</c:v>
                </c:pt>
                <c:pt idx="1861">
                  <c:v>37</c:v>
                </c:pt>
                <c:pt idx="1862">
                  <c:v>35</c:v>
                </c:pt>
                <c:pt idx="1863">
                  <c:v>34</c:v>
                </c:pt>
                <c:pt idx="1864">
                  <c:v>34</c:v>
                </c:pt>
                <c:pt idx="1865">
                  <c:v>37</c:v>
                </c:pt>
                <c:pt idx="1866">
                  <c:v>36</c:v>
                </c:pt>
                <c:pt idx="1867">
                  <c:v>36</c:v>
                </c:pt>
                <c:pt idx="1868">
                  <c:v>36</c:v>
                </c:pt>
                <c:pt idx="1869">
                  <c:v>35</c:v>
                </c:pt>
                <c:pt idx="1870">
                  <c:v>38</c:v>
                </c:pt>
                <c:pt idx="1871">
                  <c:v>36</c:v>
                </c:pt>
                <c:pt idx="1872">
                  <c:v>35</c:v>
                </c:pt>
                <c:pt idx="1873">
                  <c:v>36</c:v>
                </c:pt>
                <c:pt idx="1874">
                  <c:v>35</c:v>
                </c:pt>
                <c:pt idx="1875">
                  <c:v>33</c:v>
                </c:pt>
                <c:pt idx="1876">
                  <c:v>40</c:v>
                </c:pt>
                <c:pt idx="1877">
                  <c:v>35</c:v>
                </c:pt>
                <c:pt idx="1878">
                  <c:v>35</c:v>
                </c:pt>
                <c:pt idx="1879">
                  <c:v>38</c:v>
                </c:pt>
                <c:pt idx="1880">
                  <c:v>35</c:v>
                </c:pt>
                <c:pt idx="1881">
                  <c:v>36</c:v>
                </c:pt>
                <c:pt idx="1882">
                  <c:v>35</c:v>
                </c:pt>
                <c:pt idx="1883">
                  <c:v>35</c:v>
                </c:pt>
                <c:pt idx="1884">
                  <c:v>36</c:v>
                </c:pt>
                <c:pt idx="1885">
                  <c:v>37</c:v>
                </c:pt>
                <c:pt idx="1886">
                  <c:v>38</c:v>
                </c:pt>
                <c:pt idx="1887">
                  <c:v>35</c:v>
                </c:pt>
                <c:pt idx="1888">
                  <c:v>38</c:v>
                </c:pt>
                <c:pt idx="1889">
                  <c:v>37</c:v>
                </c:pt>
                <c:pt idx="1890">
                  <c:v>36</c:v>
                </c:pt>
                <c:pt idx="1891">
                  <c:v>35</c:v>
                </c:pt>
                <c:pt idx="1892">
                  <c:v>38</c:v>
                </c:pt>
                <c:pt idx="1893">
                  <c:v>36</c:v>
                </c:pt>
                <c:pt idx="1894">
                  <c:v>33</c:v>
                </c:pt>
                <c:pt idx="1895">
                  <c:v>35</c:v>
                </c:pt>
                <c:pt idx="1896">
                  <c:v>33</c:v>
                </c:pt>
                <c:pt idx="1897">
                  <c:v>38</c:v>
                </c:pt>
                <c:pt idx="1898">
                  <c:v>34</c:v>
                </c:pt>
                <c:pt idx="1899">
                  <c:v>36</c:v>
                </c:pt>
                <c:pt idx="1900">
                  <c:v>36</c:v>
                </c:pt>
                <c:pt idx="1901">
                  <c:v>35</c:v>
                </c:pt>
                <c:pt idx="1902">
                  <c:v>33</c:v>
                </c:pt>
                <c:pt idx="1903">
                  <c:v>36</c:v>
                </c:pt>
                <c:pt idx="1904">
                  <c:v>33</c:v>
                </c:pt>
                <c:pt idx="1905">
                  <c:v>34</c:v>
                </c:pt>
                <c:pt idx="1906">
                  <c:v>35</c:v>
                </c:pt>
                <c:pt idx="1907">
                  <c:v>35</c:v>
                </c:pt>
                <c:pt idx="1908">
                  <c:v>35</c:v>
                </c:pt>
                <c:pt idx="1909">
                  <c:v>37</c:v>
                </c:pt>
                <c:pt idx="1910">
                  <c:v>36</c:v>
                </c:pt>
                <c:pt idx="1911">
                  <c:v>38</c:v>
                </c:pt>
                <c:pt idx="1912">
                  <c:v>39</c:v>
                </c:pt>
                <c:pt idx="1913">
                  <c:v>33</c:v>
                </c:pt>
                <c:pt idx="1914">
                  <c:v>35</c:v>
                </c:pt>
                <c:pt idx="1915">
                  <c:v>36</c:v>
                </c:pt>
                <c:pt idx="1916">
                  <c:v>34</c:v>
                </c:pt>
                <c:pt idx="1917">
                  <c:v>34</c:v>
                </c:pt>
                <c:pt idx="1918">
                  <c:v>36</c:v>
                </c:pt>
                <c:pt idx="1919">
                  <c:v>33</c:v>
                </c:pt>
                <c:pt idx="1920">
                  <c:v>37</c:v>
                </c:pt>
                <c:pt idx="1921">
                  <c:v>35</c:v>
                </c:pt>
                <c:pt idx="1922">
                  <c:v>34</c:v>
                </c:pt>
                <c:pt idx="1923">
                  <c:v>34</c:v>
                </c:pt>
                <c:pt idx="1924">
                  <c:v>35</c:v>
                </c:pt>
                <c:pt idx="1925">
                  <c:v>36</c:v>
                </c:pt>
                <c:pt idx="1926">
                  <c:v>35</c:v>
                </c:pt>
                <c:pt idx="1927">
                  <c:v>37</c:v>
                </c:pt>
                <c:pt idx="1928">
                  <c:v>33</c:v>
                </c:pt>
                <c:pt idx="1929">
                  <c:v>35</c:v>
                </c:pt>
                <c:pt idx="1930">
                  <c:v>37</c:v>
                </c:pt>
                <c:pt idx="1931">
                  <c:v>36</c:v>
                </c:pt>
                <c:pt idx="1932">
                  <c:v>36</c:v>
                </c:pt>
                <c:pt idx="1933">
                  <c:v>37</c:v>
                </c:pt>
                <c:pt idx="1934">
                  <c:v>35</c:v>
                </c:pt>
                <c:pt idx="1935">
                  <c:v>36</c:v>
                </c:pt>
                <c:pt idx="1936">
                  <c:v>34</c:v>
                </c:pt>
                <c:pt idx="1937">
                  <c:v>34</c:v>
                </c:pt>
                <c:pt idx="1938">
                  <c:v>36</c:v>
                </c:pt>
                <c:pt idx="1939">
                  <c:v>34</c:v>
                </c:pt>
                <c:pt idx="1940">
                  <c:v>35</c:v>
                </c:pt>
                <c:pt idx="1941">
                  <c:v>37</c:v>
                </c:pt>
                <c:pt idx="1942">
                  <c:v>36</c:v>
                </c:pt>
                <c:pt idx="1943">
                  <c:v>37</c:v>
                </c:pt>
                <c:pt idx="1944">
                  <c:v>35</c:v>
                </c:pt>
                <c:pt idx="1945">
                  <c:v>37</c:v>
                </c:pt>
                <c:pt idx="1946">
                  <c:v>35</c:v>
                </c:pt>
                <c:pt idx="1947">
                  <c:v>35</c:v>
                </c:pt>
                <c:pt idx="1948">
                  <c:v>36</c:v>
                </c:pt>
                <c:pt idx="1949">
                  <c:v>38</c:v>
                </c:pt>
                <c:pt idx="1950">
                  <c:v>35</c:v>
                </c:pt>
                <c:pt idx="1951">
                  <c:v>35</c:v>
                </c:pt>
                <c:pt idx="1952">
                  <c:v>36</c:v>
                </c:pt>
                <c:pt idx="1953">
                  <c:v>35</c:v>
                </c:pt>
                <c:pt idx="1954">
                  <c:v>36</c:v>
                </c:pt>
                <c:pt idx="1955">
                  <c:v>37</c:v>
                </c:pt>
                <c:pt idx="1956">
                  <c:v>38</c:v>
                </c:pt>
                <c:pt idx="1957">
                  <c:v>35</c:v>
                </c:pt>
                <c:pt idx="1958">
                  <c:v>38</c:v>
                </c:pt>
                <c:pt idx="1959">
                  <c:v>36</c:v>
                </c:pt>
                <c:pt idx="1960">
                  <c:v>38</c:v>
                </c:pt>
                <c:pt idx="1961">
                  <c:v>34</c:v>
                </c:pt>
                <c:pt idx="1962">
                  <c:v>34</c:v>
                </c:pt>
                <c:pt idx="1963">
                  <c:v>34</c:v>
                </c:pt>
                <c:pt idx="1964">
                  <c:v>36</c:v>
                </c:pt>
                <c:pt idx="1965">
                  <c:v>35</c:v>
                </c:pt>
                <c:pt idx="1966">
                  <c:v>37</c:v>
                </c:pt>
                <c:pt idx="1967">
                  <c:v>38</c:v>
                </c:pt>
                <c:pt idx="1968">
                  <c:v>33</c:v>
                </c:pt>
                <c:pt idx="1969">
                  <c:v>34</c:v>
                </c:pt>
                <c:pt idx="1970">
                  <c:v>34</c:v>
                </c:pt>
                <c:pt idx="1971">
                  <c:v>35</c:v>
                </c:pt>
                <c:pt idx="1972">
                  <c:v>36</c:v>
                </c:pt>
                <c:pt idx="1973">
                  <c:v>36</c:v>
                </c:pt>
                <c:pt idx="1974">
                  <c:v>37</c:v>
                </c:pt>
                <c:pt idx="1975">
                  <c:v>34</c:v>
                </c:pt>
                <c:pt idx="1976">
                  <c:v>37</c:v>
                </c:pt>
                <c:pt idx="1977">
                  <c:v>35</c:v>
                </c:pt>
                <c:pt idx="1978">
                  <c:v>36</c:v>
                </c:pt>
                <c:pt idx="1979">
                  <c:v>38</c:v>
                </c:pt>
                <c:pt idx="1980">
                  <c:v>38</c:v>
                </c:pt>
                <c:pt idx="1981">
                  <c:v>35</c:v>
                </c:pt>
                <c:pt idx="1982">
                  <c:v>34</c:v>
                </c:pt>
                <c:pt idx="1983">
                  <c:v>38</c:v>
                </c:pt>
                <c:pt idx="1984">
                  <c:v>37</c:v>
                </c:pt>
                <c:pt idx="1985">
                  <c:v>37</c:v>
                </c:pt>
                <c:pt idx="1986">
                  <c:v>38</c:v>
                </c:pt>
                <c:pt idx="1987">
                  <c:v>35</c:v>
                </c:pt>
                <c:pt idx="1988">
                  <c:v>36</c:v>
                </c:pt>
                <c:pt idx="1989">
                  <c:v>36</c:v>
                </c:pt>
                <c:pt idx="1990">
                  <c:v>37</c:v>
                </c:pt>
                <c:pt idx="1991">
                  <c:v>38</c:v>
                </c:pt>
                <c:pt idx="1992">
                  <c:v>35</c:v>
                </c:pt>
                <c:pt idx="1993">
                  <c:v>34</c:v>
                </c:pt>
                <c:pt idx="1994">
                  <c:v>35</c:v>
                </c:pt>
                <c:pt idx="1995">
                  <c:v>37</c:v>
                </c:pt>
                <c:pt idx="1996">
                  <c:v>36</c:v>
                </c:pt>
                <c:pt idx="1997">
                  <c:v>37</c:v>
                </c:pt>
                <c:pt idx="1998">
                  <c:v>36</c:v>
                </c:pt>
                <c:pt idx="1999">
                  <c:v>36</c:v>
                </c:pt>
                <c:pt idx="2000">
                  <c:v>38</c:v>
                </c:pt>
                <c:pt idx="2001">
                  <c:v>36</c:v>
                </c:pt>
                <c:pt idx="2002">
                  <c:v>36</c:v>
                </c:pt>
                <c:pt idx="2003">
                  <c:v>34</c:v>
                </c:pt>
                <c:pt idx="2004">
                  <c:v>38</c:v>
                </c:pt>
                <c:pt idx="2005">
                  <c:v>35</c:v>
                </c:pt>
                <c:pt idx="2006">
                  <c:v>33</c:v>
                </c:pt>
                <c:pt idx="2007">
                  <c:v>37</c:v>
                </c:pt>
                <c:pt idx="2008">
                  <c:v>33</c:v>
                </c:pt>
                <c:pt idx="2009">
                  <c:v>33</c:v>
                </c:pt>
                <c:pt idx="2010">
                  <c:v>36</c:v>
                </c:pt>
                <c:pt idx="2011">
                  <c:v>36</c:v>
                </c:pt>
                <c:pt idx="2012">
                  <c:v>32</c:v>
                </c:pt>
                <c:pt idx="2013">
                  <c:v>36</c:v>
                </c:pt>
                <c:pt idx="2014">
                  <c:v>33</c:v>
                </c:pt>
                <c:pt idx="2015">
                  <c:v>34</c:v>
                </c:pt>
                <c:pt idx="2016">
                  <c:v>36</c:v>
                </c:pt>
                <c:pt idx="2017">
                  <c:v>35</c:v>
                </c:pt>
                <c:pt idx="2018">
                  <c:v>36</c:v>
                </c:pt>
                <c:pt idx="2019">
                  <c:v>35</c:v>
                </c:pt>
                <c:pt idx="2020">
                  <c:v>34</c:v>
                </c:pt>
                <c:pt idx="2021">
                  <c:v>32</c:v>
                </c:pt>
                <c:pt idx="2022">
                  <c:v>36</c:v>
                </c:pt>
                <c:pt idx="2023">
                  <c:v>37</c:v>
                </c:pt>
                <c:pt idx="2024">
                  <c:v>34</c:v>
                </c:pt>
                <c:pt idx="2025">
                  <c:v>34</c:v>
                </c:pt>
                <c:pt idx="2026">
                  <c:v>35</c:v>
                </c:pt>
                <c:pt idx="2027">
                  <c:v>35</c:v>
                </c:pt>
                <c:pt idx="2028">
                  <c:v>33</c:v>
                </c:pt>
                <c:pt idx="2029">
                  <c:v>34</c:v>
                </c:pt>
                <c:pt idx="2030">
                  <c:v>33</c:v>
                </c:pt>
                <c:pt idx="2031">
                  <c:v>35</c:v>
                </c:pt>
                <c:pt idx="2032">
                  <c:v>33</c:v>
                </c:pt>
                <c:pt idx="2033">
                  <c:v>36</c:v>
                </c:pt>
                <c:pt idx="2034">
                  <c:v>34</c:v>
                </c:pt>
                <c:pt idx="2035">
                  <c:v>35</c:v>
                </c:pt>
                <c:pt idx="2036">
                  <c:v>34</c:v>
                </c:pt>
                <c:pt idx="2037">
                  <c:v>33</c:v>
                </c:pt>
                <c:pt idx="2038">
                  <c:v>35</c:v>
                </c:pt>
                <c:pt idx="2039">
                  <c:v>34</c:v>
                </c:pt>
                <c:pt idx="2040">
                  <c:v>35</c:v>
                </c:pt>
                <c:pt idx="2041">
                  <c:v>34</c:v>
                </c:pt>
                <c:pt idx="2042">
                  <c:v>35</c:v>
                </c:pt>
                <c:pt idx="2043">
                  <c:v>35</c:v>
                </c:pt>
                <c:pt idx="2044">
                  <c:v>37</c:v>
                </c:pt>
                <c:pt idx="2045">
                  <c:v>37</c:v>
                </c:pt>
                <c:pt idx="2046">
                  <c:v>36</c:v>
                </c:pt>
                <c:pt idx="2047">
                  <c:v>35</c:v>
                </c:pt>
                <c:pt idx="2048">
                  <c:v>36</c:v>
                </c:pt>
                <c:pt idx="2049">
                  <c:v>37</c:v>
                </c:pt>
                <c:pt idx="2050">
                  <c:v>34</c:v>
                </c:pt>
                <c:pt idx="2051">
                  <c:v>35</c:v>
                </c:pt>
                <c:pt idx="2052">
                  <c:v>34</c:v>
                </c:pt>
                <c:pt idx="2053">
                  <c:v>33</c:v>
                </c:pt>
                <c:pt idx="2054">
                  <c:v>34</c:v>
                </c:pt>
                <c:pt idx="2055">
                  <c:v>39</c:v>
                </c:pt>
                <c:pt idx="2056">
                  <c:v>33</c:v>
                </c:pt>
                <c:pt idx="2057">
                  <c:v>34</c:v>
                </c:pt>
                <c:pt idx="2058">
                  <c:v>37</c:v>
                </c:pt>
                <c:pt idx="2059">
                  <c:v>38</c:v>
                </c:pt>
                <c:pt idx="2060">
                  <c:v>37</c:v>
                </c:pt>
                <c:pt idx="2061">
                  <c:v>35</c:v>
                </c:pt>
                <c:pt idx="2062">
                  <c:v>37</c:v>
                </c:pt>
                <c:pt idx="2063">
                  <c:v>34</c:v>
                </c:pt>
                <c:pt idx="2064">
                  <c:v>35</c:v>
                </c:pt>
                <c:pt idx="2065">
                  <c:v>36</c:v>
                </c:pt>
                <c:pt idx="2066">
                  <c:v>39</c:v>
                </c:pt>
                <c:pt idx="2067">
                  <c:v>40</c:v>
                </c:pt>
                <c:pt idx="2068">
                  <c:v>35</c:v>
                </c:pt>
                <c:pt idx="2069">
                  <c:v>35</c:v>
                </c:pt>
                <c:pt idx="2070">
                  <c:v>33</c:v>
                </c:pt>
                <c:pt idx="2071">
                  <c:v>34</c:v>
                </c:pt>
                <c:pt idx="2072">
                  <c:v>37</c:v>
                </c:pt>
                <c:pt idx="2073">
                  <c:v>39</c:v>
                </c:pt>
                <c:pt idx="2074">
                  <c:v>37</c:v>
                </c:pt>
                <c:pt idx="2075">
                  <c:v>38</c:v>
                </c:pt>
                <c:pt idx="2076">
                  <c:v>36</c:v>
                </c:pt>
                <c:pt idx="2077">
                  <c:v>37</c:v>
                </c:pt>
                <c:pt idx="2078">
                  <c:v>34</c:v>
                </c:pt>
                <c:pt idx="2079">
                  <c:v>34</c:v>
                </c:pt>
                <c:pt idx="2080">
                  <c:v>37</c:v>
                </c:pt>
                <c:pt idx="2081">
                  <c:v>36</c:v>
                </c:pt>
                <c:pt idx="2082">
                  <c:v>34</c:v>
                </c:pt>
                <c:pt idx="2083">
                  <c:v>34</c:v>
                </c:pt>
                <c:pt idx="2084">
                  <c:v>34</c:v>
                </c:pt>
                <c:pt idx="2085">
                  <c:v>37</c:v>
                </c:pt>
                <c:pt idx="2086">
                  <c:v>33</c:v>
                </c:pt>
                <c:pt idx="2087">
                  <c:v>37</c:v>
                </c:pt>
                <c:pt idx="2088">
                  <c:v>36</c:v>
                </c:pt>
                <c:pt idx="2089">
                  <c:v>35</c:v>
                </c:pt>
                <c:pt idx="2090">
                  <c:v>35</c:v>
                </c:pt>
                <c:pt idx="2091">
                  <c:v>35</c:v>
                </c:pt>
                <c:pt idx="2092">
                  <c:v>36</c:v>
                </c:pt>
                <c:pt idx="2093">
                  <c:v>35</c:v>
                </c:pt>
                <c:pt idx="2094">
                  <c:v>36</c:v>
                </c:pt>
                <c:pt idx="2095">
                  <c:v>34</c:v>
                </c:pt>
                <c:pt idx="2096">
                  <c:v>34</c:v>
                </c:pt>
                <c:pt idx="2097">
                  <c:v>35</c:v>
                </c:pt>
                <c:pt idx="2098">
                  <c:v>37</c:v>
                </c:pt>
                <c:pt idx="2099">
                  <c:v>36</c:v>
                </c:pt>
                <c:pt idx="2100">
                  <c:v>34</c:v>
                </c:pt>
                <c:pt idx="2101">
                  <c:v>37</c:v>
                </c:pt>
                <c:pt idx="2102">
                  <c:v>37</c:v>
                </c:pt>
                <c:pt idx="2103">
                  <c:v>37</c:v>
                </c:pt>
                <c:pt idx="2104">
                  <c:v>36</c:v>
                </c:pt>
                <c:pt idx="2105">
                  <c:v>37</c:v>
                </c:pt>
                <c:pt idx="2106">
                  <c:v>37</c:v>
                </c:pt>
                <c:pt idx="2107">
                  <c:v>36</c:v>
                </c:pt>
                <c:pt idx="2108">
                  <c:v>39</c:v>
                </c:pt>
                <c:pt idx="2109">
                  <c:v>36</c:v>
                </c:pt>
                <c:pt idx="2110">
                  <c:v>35</c:v>
                </c:pt>
                <c:pt idx="2111">
                  <c:v>36</c:v>
                </c:pt>
                <c:pt idx="2112">
                  <c:v>35</c:v>
                </c:pt>
                <c:pt idx="2113">
                  <c:v>35</c:v>
                </c:pt>
                <c:pt idx="2114">
                  <c:v>38</c:v>
                </c:pt>
                <c:pt idx="2115">
                  <c:v>36</c:v>
                </c:pt>
                <c:pt idx="2116">
                  <c:v>35</c:v>
                </c:pt>
                <c:pt idx="2117">
                  <c:v>38</c:v>
                </c:pt>
                <c:pt idx="2118">
                  <c:v>36</c:v>
                </c:pt>
                <c:pt idx="2119">
                  <c:v>35</c:v>
                </c:pt>
                <c:pt idx="2120">
                  <c:v>36</c:v>
                </c:pt>
                <c:pt idx="2121">
                  <c:v>35</c:v>
                </c:pt>
                <c:pt idx="2122">
                  <c:v>34</c:v>
                </c:pt>
                <c:pt idx="2123">
                  <c:v>37</c:v>
                </c:pt>
                <c:pt idx="2124">
                  <c:v>36</c:v>
                </c:pt>
                <c:pt idx="2125">
                  <c:v>34</c:v>
                </c:pt>
                <c:pt idx="2126">
                  <c:v>38</c:v>
                </c:pt>
                <c:pt idx="2127">
                  <c:v>36</c:v>
                </c:pt>
                <c:pt idx="2128">
                  <c:v>35</c:v>
                </c:pt>
                <c:pt idx="2129">
                  <c:v>36</c:v>
                </c:pt>
                <c:pt idx="2130">
                  <c:v>34</c:v>
                </c:pt>
                <c:pt idx="2131">
                  <c:v>37</c:v>
                </c:pt>
                <c:pt idx="2132">
                  <c:v>36</c:v>
                </c:pt>
                <c:pt idx="2133">
                  <c:v>37</c:v>
                </c:pt>
                <c:pt idx="2134">
                  <c:v>35</c:v>
                </c:pt>
                <c:pt idx="2135">
                  <c:v>35</c:v>
                </c:pt>
                <c:pt idx="2136">
                  <c:v>36</c:v>
                </c:pt>
                <c:pt idx="2137">
                  <c:v>35</c:v>
                </c:pt>
                <c:pt idx="2138">
                  <c:v>37</c:v>
                </c:pt>
                <c:pt idx="2139">
                  <c:v>36</c:v>
                </c:pt>
                <c:pt idx="2140">
                  <c:v>37</c:v>
                </c:pt>
                <c:pt idx="2141">
                  <c:v>34</c:v>
                </c:pt>
                <c:pt idx="2142">
                  <c:v>38</c:v>
                </c:pt>
                <c:pt idx="2143">
                  <c:v>36</c:v>
                </c:pt>
                <c:pt idx="2144">
                  <c:v>35</c:v>
                </c:pt>
                <c:pt idx="2145">
                  <c:v>36</c:v>
                </c:pt>
                <c:pt idx="2146">
                  <c:v>37</c:v>
                </c:pt>
                <c:pt idx="2147">
                  <c:v>36</c:v>
                </c:pt>
                <c:pt idx="2148">
                  <c:v>37</c:v>
                </c:pt>
                <c:pt idx="2149">
                  <c:v>37</c:v>
                </c:pt>
                <c:pt idx="2150">
                  <c:v>34</c:v>
                </c:pt>
                <c:pt idx="2151">
                  <c:v>36</c:v>
                </c:pt>
                <c:pt idx="2152">
                  <c:v>35</c:v>
                </c:pt>
                <c:pt idx="2153">
                  <c:v>37</c:v>
                </c:pt>
                <c:pt idx="2154">
                  <c:v>36</c:v>
                </c:pt>
                <c:pt idx="2155">
                  <c:v>36</c:v>
                </c:pt>
                <c:pt idx="2156">
                  <c:v>36</c:v>
                </c:pt>
                <c:pt idx="2157">
                  <c:v>37</c:v>
                </c:pt>
                <c:pt idx="2158">
                  <c:v>38</c:v>
                </c:pt>
                <c:pt idx="2159">
                  <c:v>34</c:v>
                </c:pt>
                <c:pt idx="2160">
                  <c:v>36</c:v>
                </c:pt>
                <c:pt idx="2161">
                  <c:v>35</c:v>
                </c:pt>
                <c:pt idx="2162">
                  <c:v>36</c:v>
                </c:pt>
                <c:pt idx="2163">
                  <c:v>34</c:v>
                </c:pt>
                <c:pt idx="2164">
                  <c:v>36</c:v>
                </c:pt>
                <c:pt idx="2165">
                  <c:v>35</c:v>
                </c:pt>
                <c:pt idx="2166">
                  <c:v>37</c:v>
                </c:pt>
                <c:pt idx="2167">
                  <c:v>37</c:v>
                </c:pt>
                <c:pt idx="2168">
                  <c:v>36</c:v>
                </c:pt>
                <c:pt idx="2169">
                  <c:v>37</c:v>
                </c:pt>
                <c:pt idx="2170">
                  <c:v>35</c:v>
                </c:pt>
                <c:pt idx="2171">
                  <c:v>36</c:v>
                </c:pt>
                <c:pt idx="2172">
                  <c:v>35</c:v>
                </c:pt>
                <c:pt idx="2173">
                  <c:v>37</c:v>
                </c:pt>
                <c:pt idx="2174">
                  <c:v>35</c:v>
                </c:pt>
                <c:pt idx="2175">
                  <c:v>37</c:v>
                </c:pt>
                <c:pt idx="2176">
                  <c:v>36</c:v>
                </c:pt>
                <c:pt idx="2177">
                  <c:v>36</c:v>
                </c:pt>
                <c:pt idx="2178">
                  <c:v>37</c:v>
                </c:pt>
                <c:pt idx="2179">
                  <c:v>34</c:v>
                </c:pt>
                <c:pt idx="2180">
                  <c:v>35</c:v>
                </c:pt>
                <c:pt idx="2181">
                  <c:v>36</c:v>
                </c:pt>
                <c:pt idx="2182">
                  <c:v>38</c:v>
                </c:pt>
                <c:pt idx="2183">
                  <c:v>37</c:v>
                </c:pt>
                <c:pt idx="2184">
                  <c:v>37</c:v>
                </c:pt>
                <c:pt idx="2185">
                  <c:v>35</c:v>
                </c:pt>
                <c:pt idx="2186">
                  <c:v>37</c:v>
                </c:pt>
                <c:pt idx="2187">
                  <c:v>35</c:v>
                </c:pt>
                <c:pt idx="2188">
                  <c:v>35</c:v>
                </c:pt>
                <c:pt idx="2189">
                  <c:v>36</c:v>
                </c:pt>
                <c:pt idx="2190">
                  <c:v>35</c:v>
                </c:pt>
                <c:pt idx="2191">
                  <c:v>37</c:v>
                </c:pt>
                <c:pt idx="2192">
                  <c:v>35</c:v>
                </c:pt>
                <c:pt idx="2193">
                  <c:v>37</c:v>
                </c:pt>
                <c:pt idx="2194">
                  <c:v>37</c:v>
                </c:pt>
                <c:pt idx="2195">
                  <c:v>36</c:v>
                </c:pt>
                <c:pt idx="2196">
                  <c:v>35</c:v>
                </c:pt>
                <c:pt idx="2197">
                  <c:v>37</c:v>
                </c:pt>
                <c:pt idx="2198">
                  <c:v>34</c:v>
                </c:pt>
                <c:pt idx="2199">
                  <c:v>36</c:v>
                </c:pt>
                <c:pt idx="2200">
                  <c:v>37</c:v>
                </c:pt>
                <c:pt idx="2201">
                  <c:v>33</c:v>
                </c:pt>
                <c:pt idx="2202">
                  <c:v>35</c:v>
                </c:pt>
                <c:pt idx="2203">
                  <c:v>36</c:v>
                </c:pt>
                <c:pt idx="2204">
                  <c:v>35</c:v>
                </c:pt>
                <c:pt idx="2205">
                  <c:v>35</c:v>
                </c:pt>
                <c:pt idx="2206">
                  <c:v>38</c:v>
                </c:pt>
                <c:pt idx="2207">
                  <c:v>34</c:v>
                </c:pt>
                <c:pt idx="2208">
                  <c:v>37</c:v>
                </c:pt>
                <c:pt idx="2209">
                  <c:v>35</c:v>
                </c:pt>
                <c:pt idx="2210">
                  <c:v>37</c:v>
                </c:pt>
                <c:pt idx="2211">
                  <c:v>36</c:v>
                </c:pt>
                <c:pt idx="2212">
                  <c:v>37</c:v>
                </c:pt>
                <c:pt idx="2213">
                  <c:v>35</c:v>
                </c:pt>
                <c:pt idx="2214">
                  <c:v>34</c:v>
                </c:pt>
                <c:pt idx="2215">
                  <c:v>35</c:v>
                </c:pt>
                <c:pt idx="2216">
                  <c:v>34</c:v>
                </c:pt>
                <c:pt idx="2217">
                  <c:v>34</c:v>
                </c:pt>
                <c:pt idx="2218">
                  <c:v>37</c:v>
                </c:pt>
                <c:pt idx="2219">
                  <c:v>36</c:v>
                </c:pt>
                <c:pt idx="2220">
                  <c:v>36</c:v>
                </c:pt>
                <c:pt idx="2221">
                  <c:v>36</c:v>
                </c:pt>
                <c:pt idx="2222">
                  <c:v>35</c:v>
                </c:pt>
                <c:pt idx="2223">
                  <c:v>37</c:v>
                </c:pt>
                <c:pt idx="2224">
                  <c:v>37</c:v>
                </c:pt>
                <c:pt idx="2225">
                  <c:v>37</c:v>
                </c:pt>
                <c:pt idx="2226">
                  <c:v>35</c:v>
                </c:pt>
                <c:pt idx="2227">
                  <c:v>35</c:v>
                </c:pt>
                <c:pt idx="2228">
                  <c:v>38</c:v>
                </c:pt>
                <c:pt idx="2229">
                  <c:v>34</c:v>
                </c:pt>
                <c:pt idx="2230">
                  <c:v>34</c:v>
                </c:pt>
                <c:pt idx="2231">
                  <c:v>32</c:v>
                </c:pt>
                <c:pt idx="2232">
                  <c:v>34</c:v>
                </c:pt>
                <c:pt idx="2233">
                  <c:v>36</c:v>
                </c:pt>
                <c:pt idx="2234">
                  <c:v>37</c:v>
                </c:pt>
                <c:pt idx="2235">
                  <c:v>34</c:v>
                </c:pt>
                <c:pt idx="2236">
                  <c:v>35</c:v>
                </c:pt>
                <c:pt idx="2237">
                  <c:v>35</c:v>
                </c:pt>
                <c:pt idx="2238">
                  <c:v>34</c:v>
                </c:pt>
                <c:pt idx="2239">
                  <c:v>34</c:v>
                </c:pt>
                <c:pt idx="2240">
                  <c:v>36</c:v>
                </c:pt>
                <c:pt idx="2241">
                  <c:v>36</c:v>
                </c:pt>
                <c:pt idx="2242">
                  <c:v>34</c:v>
                </c:pt>
                <c:pt idx="2243">
                  <c:v>36</c:v>
                </c:pt>
                <c:pt idx="2244">
                  <c:v>34</c:v>
                </c:pt>
                <c:pt idx="2245">
                  <c:v>33</c:v>
                </c:pt>
                <c:pt idx="2246">
                  <c:v>35</c:v>
                </c:pt>
                <c:pt idx="2247">
                  <c:v>35</c:v>
                </c:pt>
                <c:pt idx="2248">
                  <c:v>35</c:v>
                </c:pt>
                <c:pt idx="2249">
                  <c:v>37</c:v>
                </c:pt>
                <c:pt idx="2250">
                  <c:v>34</c:v>
                </c:pt>
                <c:pt idx="2251">
                  <c:v>33</c:v>
                </c:pt>
                <c:pt idx="2252">
                  <c:v>36</c:v>
                </c:pt>
                <c:pt idx="2253">
                  <c:v>35</c:v>
                </c:pt>
                <c:pt idx="2254">
                  <c:v>37</c:v>
                </c:pt>
                <c:pt idx="2255">
                  <c:v>35</c:v>
                </c:pt>
                <c:pt idx="2256">
                  <c:v>36</c:v>
                </c:pt>
                <c:pt idx="2257">
                  <c:v>36</c:v>
                </c:pt>
                <c:pt idx="2258">
                  <c:v>35</c:v>
                </c:pt>
                <c:pt idx="2259">
                  <c:v>35</c:v>
                </c:pt>
                <c:pt idx="2260">
                  <c:v>35</c:v>
                </c:pt>
                <c:pt idx="2261">
                  <c:v>38</c:v>
                </c:pt>
                <c:pt idx="2262">
                  <c:v>36</c:v>
                </c:pt>
                <c:pt idx="2263">
                  <c:v>34</c:v>
                </c:pt>
                <c:pt idx="2264">
                  <c:v>37</c:v>
                </c:pt>
                <c:pt idx="2265">
                  <c:v>34</c:v>
                </c:pt>
                <c:pt idx="2266">
                  <c:v>38</c:v>
                </c:pt>
                <c:pt idx="2267">
                  <c:v>35</c:v>
                </c:pt>
                <c:pt idx="2268">
                  <c:v>36</c:v>
                </c:pt>
                <c:pt idx="2269">
                  <c:v>33</c:v>
                </c:pt>
                <c:pt idx="2270">
                  <c:v>35</c:v>
                </c:pt>
                <c:pt idx="2271">
                  <c:v>36</c:v>
                </c:pt>
                <c:pt idx="2272">
                  <c:v>33</c:v>
                </c:pt>
                <c:pt idx="2273">
                  <c:v>34</c:v>
                </c:pt>
                <c:pt idx="2274">
                  <c:v>37</c:v>
                </c:pt>
                <c:pt idx="2275">
                  <c:v>35</c:v>
                </c:pt>
                <c:pt idx="2276">
                  <c:v>34</c:v>
                </c:pt>
                <c:pt idx="2277">
                  <c:v>37</c:v>
                </c:pt>
                <c:pt idx="2278">
                  <c:v>35</c:v>
                </c:pt>
                <c:pt idx="2279">
                  <c:v>37</c:v>
                </c:pt>
                <c:pt idx="2280">
                  <c:v>35</c:v>
                </c:pt>
                <c:pt idx="2281">
                  <c:v>38</c:v>
                </c:pt>
                <c:pt idx="2282">
                  <c:v>34</c:v>
                </c:pt>
                <c:pt idx="2283">
                  <c:v>36</c:v>
                </c:pt>
                <c:pt idx="2284">
                  <c:v>39</c:v>
                </c:pt>
                <c:pt idx="2285">
                  <c:v>35</c:v>
                </c:pt>
                <c:pt idx="2286">
                  <c:v>35</c:v>
                </c:pt>
                <c:pt idx="2287">
                  <c:v>35</c:v>
                </c:pt>
                <c:pt idx="2288">
                  <c:v>37</c:v>
                </c:pt>
                <c:pt idx="2289">
                  <c:v>36</c:v>
                </c:pt>
                <c:pt idx="2290">
                  <c:v>34</c:v>
                </c:pt>
                <c:pt idx="2291">
                  <c:v>38</c:v>
                </c:pt>
                <c:pt idx="2292">
                  <c:v>35</c:v>
                </c:pt>
                <c:pt idx="2293">
                  <c:v>34</c:v>
                </c:pt>
                <c:pt idx="2294">
                  <c:v>38</c:v>
                </c:pt>
                <c:pt idx="2295">
                  <c:v>37</c:v>
                </c:pt>
                <c:pt idx="2296">
                  <c:v>34</c:v>
                </c:pt>
                <c:pt idx="2297">
                  <c:v>37</c:v>
                </c:pt>
                <c:pt idx="2298">
                  <c:v>37</c:v>
                </c:pt>
                <c:pt idx="2299">
                  <c:v>35</c:v>
                </c:pt>
                <c:pt idx="2300">
                  <c:v>37</c:v>
                </c:pt>
                <c:pt idx="2301">
                  <c:v>38</c:v>
                </c:pt>
                <c:pt idx="2302">
                  <c:v>38</c:v>
                </c:pt>
                <c:pt idx="2303">
                  <c:v>38</c:v>
                </c:pt>
                <c:pt idx="2304">
                  <c:v>35</c:v>
                </c:pt>
                <c:pt idx="2305">
                  <c:v>36</c:v>
                </c:pt>
                <c:pt idx="2306">
                  <c:v>35</c:v>
                </c:pt>
                <c:pt idx="2307">
                  <c:v>35</c:v>
                </c:pt>
                <c:pt idx="2308">
                  <c:v>36</c:v>
                </c:pt>
                <c:pt idx="2309">
                  <c:v>39</c:v>
                </c:pt>
                <c:pt idx="2310">
                  <c:v>35</c:v>
                </c:pt>
                <c:pt idx="2311">
                  <c:v>37</c:v>
                </c:pt>
                <c:pt idx="2312">
                  <c:v>36</c:v>
                </c:pt>
                <c:pt idx="2313">
                  <c:v>35</c:v>
                </c:pt>
                <c:pt idx="2314">
                  <c:v>39</c:v>
                </c:pt>
                <c:pt idx="2315">
                  <c:v>35</c:v>
                </c:pt>
                <c:pt idx="2316">
                  <c:v>36</c:v>
                </c:pt>
                <c:pt idx="2317">
                  <c:v>37</c:v>
                </c:pt>
                <c:pt idx="2318">
                  <c:v>36</c:v>
                </c:pt>
                <c:pt idx="2319">
                  <c:v>35</c:v>
                </c:pt>
                <c:pt idx="2320">
                  <c:v>35</c:v>
                </c:pt>
                <c:pt idx="2321">
                  <c:v>36</c:v>
                </c:pt>
                <c:pt idx="2322">
                  <c:v>37</c:v>
                </c:pt>
                <c:pt idx="2323">
                  <c:v>34</c:v>
                </c:pt>
                <c:pt idx="2324">
                  <c:v>37</c:v>
                </c:pt>
                <c:pt idx="2325">
                  <c:v>36</c:v>
                </c:pt>
                <c:pt idx="2326">
                  <c:v>39</c:v>
                </c:pt>
                <c:pt idx="2327">
                  <c:v>37</c:v>
                </c:pt>
                <c:pt idx="2328">
                  <c:v>38</c:v>
                </c:pt>
                <c:pt idx="2329">
                  <c:v>37</c:v>
                </c:pt>
                <c:pt idx="2330">
                  <c:v>36</c:v>
                </c:pt>
                <c:pt idx="2331">
                  <c:v>37</c:v>
                </c:pt>
                <c:pt idx="2332">
                  <c:v>35</c:v>
                </c:pt>
                <c:pt idx="2333">
                  <c:v>36</c:v>
                </c:pt>
                <c:pt idx="2334">
                  <c:v>37</c:v>
                </c:pt>
                <c:pt idx="2335">
                  <c:v>34</c:v>
                </c:pt>
                <c:pt idx="2336">
                  <c:v>36</c:v>
                </c:pt>
                <c:pt idx="2337">
                  <c:v>37</c:v>
                </c:pt>
                <c:pt idx="2338">
                  <c:v>35</c:v>
                </c:pt>
                <c:pt idx="2339">
                  <c:v>40</c:v>
                </c:pt>
                <c:pt idx="2340">
                  <c:v>36</c:v>
                </c:pt>
                <c:pt idx="2341">
                  <c:v>35</c:v>
                </c:pt>
                <c:pt idx="2342">
                  <c:v>36</c:v>
                </c:pt>
                <c:pt idx="2343">
                  <c:v>37</c:v>
                </c:pt>
                <c:pt idx="2344">
                  <c:v>36</c:v>
                </c:pt>
                <c:pt idx="2345">
                  <c:v>38</c:v>
                </c:pt>
                <c:pt idx="2346">
                  <c:v>36</c:v>
                </c:pt>
                <c:pt idx="2347">
                  <c:v>36</c:v>
                </c:pt>
                <c:pt idx="2348">
                  <c:v>37</c:v>
                </c:pt>
                <c:pt idx="2349">
                  <c:v>35</c:v>
                </c:pt>
                <c:pt idx="2350">
                  <c:v>36</c:v>
                </c:pt>
                <c:pt idx="2351">
                  <c:v>37</c:v>
                </c:pt>
                <c:pt idx="2352">
                  <c:v>36</c:v>
                </c:pt>
                <c:pt idx="2353">
                  <c:v>38</c:v>
                </c:pt>
                <c:pt idx="2354">
                  <c:v>37</c:v>
                </c:pt>
                <c:pt idx="2355">
                  <c:v>37</c:v>
                </c:pt>
                <c:pt idx="2356">
                  <c:v>36</c:v>
                </c:pt>
                <c:pt idx="2357">
                  <c:v>35</c:v>
                </c:pt>
                <c:pt idx="2358">
                  <c:v>37</c:v>
                </c:pt>
                <c:pt idx="2359">
                  <c:v>35</c:v>
                </c:pt>
                <c:pt idx="2360">
                  <c:v>37</c:v>
                </c:pt>
                <c:pt idx="2361">
                  <c:v>35</c:v>
                </c:pt>
                <c:pt idx="2362">
                  <c:v>36</c:v>
                </c:pt>
                <c:pt idx="2363">
                  <c:v>35</c:v>
                </c:pt>
                <c:pt idx="2364">
                  <c:v>34</c:v>
                </c:pt>
                <c:pt idx="2365">
                  <c:v>35</c:v>
                </c:pt>
                <c:pt idx="2366">
                  <c:v>37</c:v>
                </c:pt>
                <c:pt idx="2367">
                  <c:v>36</c:v>
                </c:pt>
                <c:pt idx="2368">
                  <c:v>36</c:v>
                </c:pt>
                <c:pt idx="2369">
                  <c:v>35</c:v>
                </c:pt>
                <c:pt idx="2370">
                  <c:v>36</c:v>
                </c:pt>
                <c:pt idx="2371">
                  <c:v>37</c:v>
                </c:pt>
                <c:pt idx="2372">
                  <c:v>36</c:v>
                </c:pt>
                <c:pt idx="2373">
                  <c:v>37</c:v>
                </c:pt>
                <c:pt idx="2374">
                  <c:v>35</c:v>
                </c:pt>
                <c:pt idx="2375">
                  <c:v>37</c:v>
                </c:pt>
                <c:pt idx="2376">
                  <c:v>35</c:v>
                </c:pt>
                <c:pt idx="2377">
                  <c:v>36</c:v>
                </c:pt>
                <c:pt idx="2378">
                  <c:v>35</c:v>
                </c:pt>
                <c:pt idx="2379">
                  <c:v>35</c:v>
                </c:pt>
                <c:pt idx="2380">
                  <c:v>36</c:v>
                </c:pt>
                <c:pt idx="2381">
                  <c:v>35</c:v>
                </c:pt>
                <c:pt idx="2382">
                  <c:v>38</c:v>
                </c:pt>
                <c:pt idx="2383">
                  <c:v>36</c:v>
                </c:pt>
                <c:pt idx="2384">
                  <c:v>35</c:v>
                </c:pt>
                <c:pt idx="2385">
                  <c:v>37</c:v>
                </c:pt>
                <c:pt idx="2386">
                  <c:v>35</c:v>
                </c:pt>
                <c:pt idx="2387">
                  <c:v>34</c:v>
                </c:pt>
                <c:pt idx="2388">
                  <c:v>44</c:v>
                </c:pt>
                <c:pt idx="2389">
                  <c:v>35</c:v>
                </c:pt>
                <c:pt idx="2390">
                  <c:v>34</c:v>
                </c:pt>
                <c:pt idx="2391">
                  <c:v>36</c:v>
                </c:pt>
                <c:pt idx="2392">
                  <c:v>38</c:v>
                </c:pt>
                <c:pt idx="2393">
                  <c:v>37</c:v>
                </c:pt>
                <c:pt idx="2394">
                  <c:v>35</c:v>
                </c:pt>
                <c:pt idx="2395">
                  <c:v>37</c:v>
                </c:pt>
                <c:pt idx="2396">
                  <c:v>36</c:v>
                </c:pt>
                <c:pt idx="2397">
                  <c:v>35</c:v>
                </c:pt>
                <c:pt idx="2398">
                  <c:v>35</c:v>
                </c:pt>
                <c:pt idx="2399">
                  <c:v>35</c:v>
                </c:pt>
                <c:pt idx="2400">
                  <c:v>34</c:v>
                </c:pt>
                <c:pt idx="2401">
                  <c:v>37</c:v>
                </c:pt>
                <c:pt idx="2402">
                  <c:v>35</c:v>
                </c:pt>
                <c:pt idx="2403">
                  <c:v>37</c:v>
                </c:pt>
                <c:pt idx="2404">
                  <c:v>35</c:v>
                </c:pt>
                <c:pt idx="2405">
                  <c:v>34</c:v>
                </c:pt>
                <c:pt idx="2406">
                  <c:v>36</c:v>
                </c:pt>
                <c:pt idx="2407">
                  <c:v>38</c:v>
                </c:pt>
                <c:pt idx="2408">
                  <c:v>35</c:v>
                </c:pt>
                <c:pt idx="2409">
                  <c:v>34</c:v>
                </c:pt>
                <c:pt idx="2410">
                  <c:v>37</c:v>
                </c:pt>
                <c:pt idx="2411">
                  <c:v>38</c:v>
                </c:pt>
                <c:pt idx="2412">
                  <c:v>37</c:v>
                </c:pt>
                <c:pt idx="2413">
                  <c:v>36</c:v>
                </c:pt>
                <c:pt idx="2414">
                  <c:v>35</c:v>
                </c:pt>
                <c:pt idx="2415">
                  <c:v>38</c:v>
                </c:pt>
                <c:pt idx="2416">
                  <c:v>35</c:v>
                </c:pt>
                <c:pt idx="2417">
                  <c:v>35</c:v>
                </c:pt>
                <c:pt idx="2418">
                  <c:v>37</c:v>
                </c:pt>
                <c:pt idx="2419">
                  <c:v>35</c:v>
                </c:pt>
                <c:pt idx="2420">
                  <c:v>38</c:v>
                </c:pt>
                <c:pt idx="2421">
                  <c:v>35</c:v>
                </c:pt>
                <c:pt idx="2422">
                  <c:v>34</c:v>
                </c:pt>
                <c:pt idx="2423">
                  <c:v>35</c:v>
                </c:pt>
                <c:pt idx="2424">
                  <c:v>35</c:v>
                </c:pt>
                <c:pt idx="2425">
                  <c:v>36</c:v>
                </c:pt>
                <c:pt idx="2426">
                  <c:v>34</c:v>
                </c:pt>
                <c:pt idx="2427">
                  <c:v>35</c:v>
                </c:pt>
                <c:pt idx="2428">
                  <c:v>37</c:v>
                </c:pt>
                <c:pt idx="2429">
                  <c:v>34</c:v>
                </c:pt>
                <c:pt idx="2430">
                  <c:v>36</c:v>
                </c:pt>
                <c:pt idx="2431">
                  <c:v>38</c:v>
                </c:pt>
                <c:pt idx="2432">
                  <c:v>37</c:v>
                </c:pt>
                <c:pt idx="2433">
                  <c:v>35</c:v>
                </c:pt>
                <c:pt idx="2434">
                  <c:v>36</c:v>
                </c:pt>
                <c:pt idx="2435">
                  <c:v>37</c:v>
                </c:pt>
                <c:pt idx="2436">
                  <c:v>35</c:v>
                </c:pt>
                <c:pt idx="2437">
                  <c:v>34</c:v>
                </c:pt>
                <c:pt idx="2438">
                  <c:v>34</c:v>
                </c:pt>
                <c:pt idx="2439">
                  <c:v>35</c:v>
                </c:pt>
                <c:pt idx="2440">
                  <c:v>35</c:v>
                </c:pt>
                <c:pt idx="2441">
                  <c:v>35</c:v>
                </c:pt>
                <c:pt idx="2442">
                  <c:v>34</c:v>
                </c:pt>
                <c:pt idx="2443">
                  <c:v>36</c:v>
                </c:pt>
                <c:pt idx="2444">
                  <c:v>34</c:v>
                </c:pt>
                <c:pt idx="2445">
                  <c:v>36</c:v>
                </c:pt>
                <c:pt idx="2446">
                  <c:v>34</c:v>
                </c:pt>
                <c:pt idx="2447">
                  <c:v>35</c:v>
                </c:pt>
                <c:pt idx="2448">
                  <c:v>34</c:v>
                </c:pt>
                <c:pt idx="2449">
                  <c:v>37</c:v>
                </c:pt>
                <c:pt idx="2450">
                  <c:v>33</c:v>
                </c:pt>
                <c:pt idx="2451">
                  <c:v>34</c:v>
                </c:pt>
                <c:pt idx="2452">
                  <c:v>36</c:v>
                </c:pt>
                <c:pt idx="2453">
                  <c:v>37</c:v>
                </c:pt>
                <c:pt idx="2454">
                  <c:v>34</c:v>
                </c:pt>
                <c:pt idx="2455">
                  <c:v>36</c:v>
                </c:pt>
                <c:pt idx="2456">
                  <c:v>38</c:v>
                </c:pt>
                <c:pt idx="2457">
                  <c:v>36</c:v>
                </c:pt>
                <c:pt idx="2458">
                  <c:v>34</c:v>
                </c:pt>
                <c:pt idx="2459">
                  <c:v>35</c:v>
                </c:pt>
                <c:pt idx="2460">
                  <c:v>37</c:v>
                </c:pt>
                <c:pt idx="2461">
                  <c:v>38</c:v>
                </c:pt>
                <c:pt idx="2462">
                  <c:v>34</c:v>
                </c:pt>
                <c:pt idx="2463">
                  <c:v>34</c:v>
                </c:pt>
                <c:pt idx="2464">
                  <c:v>36</c:v>
                </c:pt>
                <c:pt idx="2465">
                  <c:v>36</c:v>
                </c:pt>
                <c:pt idx="2466">
                  <c:v>36</c:v>
                </c:pt>
                <c:pt idx="2467">
                  <c:v>34</c:v>
                </c:pt>
                <c:pt idx="2468">
                  <c:v>38</c:v>
                </c:pt>
                <c:pt idx="2469">
                  <c:v>34</c:v>
                </c:pt>
                <c:pt idx="2470">
                  <c:v>37</c:v>
                </c:pt>
                <c:pt idx="2471">
                  <c:v>34</c:v>
                </c:pt>
                <c:pt idx="2472">
                  <c:v>34</c:v>
                </c:pt>
                <c:pt idx="2473">
                  <c:v>34</c:v>
                </c:pt>
                <c:pt idx="2474">
                  <c:v>35</c:v>
                </c:pt>
                <c:pt idx="2475">
                  <c:v>36</c:v>
                </c:pt>
                <c:pt idx="2476">
                  <c:v>37</c:v>
                </c:pt>
                <c:pt idx="2477">
                  <c:v>34</c:v>
                </c:pt>
                <c:pt idx="2478">
                  <c:v>35</c:v>
                </c:pt>
                <c:pt idx="2479">
                  <c:v>36</c:v>
                </c:pt>
                <c:pt idx="2480">
                  <c:v>37</c:v>
                </c:pt>
                <c:pt idx="2481">
                  <c:v>34</c:v>
                </c:pt>
                <c:pt idx="2482">
                  <c:v>39</c:v>
                </c:pt>
                <c:pt idx="2483">
                  <c:v>36</c:v>
                </c:pt>
                <c:pt idx="2484">
                  <c:v>35</c:v>
                </c:pt>
                <c:pt idx="2485">
                  <c:v>34</c:v>
                </c:pt>
                <c:pt idx="2486">
                  <c:v>39</c:v>
                </c:pt>
                <c:pt idx="2487">
                  <c:v>35</c:v>
                </c:pt>
                <c:pt idx="2488">
                  <c:v>35</c:v>
                </c:pt>
                <c:pt idx="2489">
                  <c:v>37</c:v>
                </c:pt>
                <c:pt idx="2490">
                  <c:v>35</c:v>
                </c:pt>
                <c:pt idx="2491">
                  <c:v>36</c:v>
                </c:pt>
                <c:pt idx="2492">
                  <c:v>39</c:v>
                </c:pt>
                <c:pt idx="2493">
                  <c:v>37</c:v>
                </c:pt>
                <c:pt idx="2494">
                  <c:v>35</c:v>
                </c:pt>
                <c:pt idx="2495">
                  <c:v>35</c:v>
                </c:pt>
                <c:pt idx="2496">
                  <c:v>40</c:v>
                </c:pt>
                <c:pt idx="2497">
                  <c:v>36</c:v>
                </c:pt>
                <c:pt idx="2498">
                  <c:v>38</c:v>
                </c:pt>
                <c:pt idx="2499">
                  <c:v>41</c:v>
                </c:pt>
                <c:pt idx="2500">
                  <c:v>36</c:v>
                </c:pt>
                <c:pt idx="2501">
                  <c:v>36</c:v>
                </c:pt>
                <c:pt idx="2502">
                  <c:v>36</c:v>
                </c:pt>
                <c:pt idx="2503">
                  <c:v>40</c:v>
                </c:pt>
                <c:pt idx="2504">
                  <c:v>36</c:v>
                </c:pt>
                <c:pt idx="2505">
                  <c:v>35</c:v>
                </c:pt>
                <c:pt idx="2506">
                  <c:v>35</c:v>
                </c:pt>
                <c:pt idx="2507">
                  <c:v>37</c:v>
                </c:pt>
                <c:pt idx="2508">
                  <c:v>38</c:v>
                </c:pt>
                <c:pt idx="2509">
                  <c:v>34</c:v>
                </c:pt>
                <c:pt idx="2510">
                  <c:v>36</c:v>
                </c:pt>
                <c:pt idx="2511">
                  <c:v>36</c:v>
                </c:pt>
                <c:pt idx="2512">
                  <c:v>35</c:v>
                </c:pt>
                <c:pt idx="2513">
                  <c:v>35</c:v>
                </c:pt>
                <c:pt idx="2514">
                  <c:v>33</c:v>
                </c:pt>
                <c:pt idx="2515">
                  <c:v>44</c:v>
                </c:pt>
                <c:pt idx="2516">
                  <c:v>37</c:v>
                </c:pt>
                <c:pt idx="2517">
                  <c:v>35</c:v>
                </c:pt>
                <c:pt idx="2518">
                  <c:v>38</c:v>
                </c:pt>
                <c:pt idx="2519">
                  <c:v>34</c:v>
                </c:pt>
                <c:pt idx="2520">
                  <c:v>37</c:v>
                </c:pt>
                <c:pt idx="2521">
                  <c:v>37</c:v>
                </c:pt>
                <c:pt idx="2522">
                  <c:v>35</c:v>
                </c:pt>
                <c:pt idx="2523">
                  <c:v>36</c:v>
                </c:pt>
                <c:pt idx="2524">
                  <c:v>36</c:v>
                </c:pt>
                <c:pt idx="2525">
                  <c:v>35</c:v>
                </c:pt>
                <c:pt idx="2526">
                  <c:v>35</c:v>
                </c:pt>
                <c:pt idx="2527">
                  <c:v>34</c:v>
                </c:pt>
                <c:pt idx="2528">
                  <c:v>35</c:v>
                </c:pt>
                <c:pt idx="2529">
                  <c:v>39</c:v>
                </c:pt>
                <c:pt idx="2530">
                  <c:v>37</c:v>
                </c:pt>
                <c:pt idx="2531">
                  <c:v>35</c:v>
                </c:pt>
                <c:pt idx="2532">
                  <c:v>35</c:v>
                </c:pt>
                <c:pt idx="2533">
                  <c:v>34</c:v>
                </c:pt>
                <c:pt idx="2534">
                  <c:v>37</c:v>
                </c:pt>
                <c:pt idx="2535">
                  <c:v>36</c:v>
                </c:pt>
                <c:pt idx="2536">
                  <c:v>36</c:v>
                </c:pt>
                <c:pt idx="2537">
                  <c:v>35</c:v>
                </c:pt>
                <c:pt idx="2538">
                  <c:v>35</c:v>
                </c:pt>
                <c:pt idx="2539">
                  <c:v>39</c:v>
                </c:pt>
                <c:pt idx="2540">
                  <c:v>38</c:v>
                </c:pt>
                <c:pt idx="2541">
                  <c:v>37</c:v>
                </c:pt>
                <c:pt idx="2542">
                  <c:v>35</c:v>
                </c:pt>
                <c:pt idx="2543">
                  <c:v>34</c:v>
                </c:pt>
                <c:pt idx="2544">
                  <c:v>40</c:v>
                </c:pt>
                <c:pt idx="2545">
                  <c:v>35</c:v>
                </c:pt>
                <c:pt idx="2546">
                  <c:v>36</c:v>
                </c:pt>
                <c:pt idx="2547">
                  <c:v>37</c:v>
                </c:pt>
                <c:pt idx="2548">
                  <c:v>38</c:v>
                </c:pt>
                <c:pt idx="2549">
                  <c:v>38</c:v>
                </c:pt>
                <c:pt idx="2550">
                  <c:v>34</c:v>
                </c:pt>
                <c:pt idx="2551">
                  <c:v>35</c:v>
                </c:pt>
                <c:pt idx="2552">
                  <c:v>36</c:v>
                </c:pt>
                <c:pt idx="2553">
                  <c:v>34</c:v>
                </c:pt>
                <c:pt idx="2554">
                  <c:v>35</c:v>
                </c:pt>
                <c:pt idx="2555">
                  <c:v>35</c:v>
                </c:pt>
                <c:pt idx="2556">
                  <c:v>36</c:v>
                </c:pt>
                <c:pt idx="2557">
                  <c:v>35</c:v>
                </c:pt>
                <c:pt idx="2558">
                  <c:v>37</c:v>
                </c:pt>
                <c:pt idx="2559">
                  <c:v>35</c:v>
                </c:pt>
                <c:pt idx="2560">
                  <c:v>36</c:v>
                </c:pt>
                <c:pt idx="2561">
                  <c:v>40</c:v>
                </c:pt>
                <c:pt idx="2562">
                  <c:v>36</c:v>
                </c:pt>
                <c:pt idx="2563">
                  <c:v>34</c:v>
                </c:pt>
                <c:pt idx="2564">
                  <c:v>37</c:v>
                </c:pt>
                <c:pt idx="2565">
                  <c:v>35</c:v>
                </c:pt>
                <c:pt idx="2566">
                  <c:v>35</c:v>
                </c:pt>
                <c:pt idx="2567">
                  <c:v>39</c:v>
                </c:pt>
                <c:pt idx="2568">
                  <c:v>37</c:v>
                </c:pt>
                <c:pt idx="2569">
                  <c:v>37</c:v>
                </c:pt>
                <c:pt idx="2570">
                  <c:v>38</c:v>
                </c:pt>
                <c:pt idx="2571">
                  <c:v>36</c:v>
                </c:pt>
                <c:pt idx="2572">
                  <c:v>35</c:v>
                </c:pt>
                <c:pt idx="2573">
                  <c:v>36</c:v>
                </c:pt>
                <c:pt idx="2574">
                  <c:v>38</c:v>
                </c:pt>
                <c:pt idx="2575">
                  <c:v>33</c:v>
                </c:pt>
                <c:pt idx="2576">
                  <c:v>36</c:v>
                </c:pt>
                <c:pt idx="2577">
                  <c:v>38</c:v>
                </c:pt>
                <c:pt idx="2578">
                  <c:v>36</c:v>
                </c:pt>
                <c:pt idx="2579">
                  <c:v>33</c:v>
                </c:pt>
                <c:pt idx="2580">
                  <c:v>36</c:v>
                </c:pt>
                <c:pt idx="2581">
                  <c:v>35</c:v>
                </c:pt>
                <c:pt idx="2582">
                  <c:v>39</c:v>
                </c:pt>
                <c:pt idx="2583">
                  <c:v>39</c:v>
                </c:pt>
                <c:pt idx="2584">
                  <c:v>40</c:v>
                </c:pt>
                <c:pt idx="2585">
                  <c:v>35</c:v>
                </c:pt>
                <c:pt idx="2586">
                  <c:v>36</c:v>
                </c:pt>
                <c:pt idx="2587">
                  <c:v>37</c:v>
                </c:pt>
                <c:pt idx="2588">
                  <c:v>34</c:v>
                </c:pt>
                <c:pt idx="2589">
                  <c:v>35</c:v>
                </c:pt>
                <c:pt idx="2590">
                  <c:v>35</c:v>
                </c:pt>
                <c:pt idx="2591">
                  <c:v>37</c:v>
                </c:pt>
                <c:pt idx="2592">
                  <c:v>36</c:v>
                </c:pt>
                <c:pt idx="2593">
                  <c:v>34</c:v>
                </c:pt>
                <c:pt idx="2594">
                  <c:v>34</c:v>
                </c:pt>
                <c:pt idx="2595">
                  <c:v>35</c:v>
                </c:pt>
                <c:pt idx="2596">
                  <c:v>35</c:v>
                </c:pt>
                <c:pt idx="2597">
                  <c:v>35</c:v>
                </c:pt>
                <c:pt idx="2598">
                  <c:v>35</c:v>
                </c:pt>
                <c:pt idx="2599">
                  <c:v>36</c:v>
                </c:pt>
                <c:pt idx="2600">
                  <c:v>36</c:v>
                </c:pt>
                <c:pt idx="2601">
                  <c:v>35</c:v>
                </c:pt>
                <c:pt idx="2602">
                  <c:v>36</c:v>
                </c:pt>
                <c:pt idx="2603">
                  <c:v>38</c:v>
                </c:pt>
                <c:pt idx="2604">
                  <c:v>36</c:v>
                </c:pt>
                <c:pt idx="2605">
                  <c:v>35</c:v>
                </c:pt>
                <c:pt idx="2606">
                  <c:v>35</c:v>
                </c:pt>
                <c:pt idx="2607">
                  <c:v>37</c:v>
                </c:pt>
                <c:pt idx="2608">
                  <c:v>36</c:v>
                </c:pt>
                <c:pt idx="2609">
                  <c:v>37</c:v>
                </c:pt>
                <c:pt idx="2610">
                  <c:v>36</c:v>
                </c:pt>
                <c:pt idx="2611">
                  <c:v>34</c:v>
                </c:pt>
                <c:pt idx="2612">
                  <c:v>37</c:v>
                </c:pt>
                <c:pt idx="2613">
                  <c:v>35</c:v>
                </c:pt>
                <c:pt idx="2614">
                  <c:v>37</c:v>
                </c:pt>
                <c:pt idx="2615">
                  <c:v>36</c:v>
                </c:pt>
                <c:pt idx="2616">
                  <c:v>35</c:v>
                </c:pt>
                <c:pt idx="2617">
                  <c:v>36</c:v>
                </c:pt>
                <c:pt idx="2618">
                  <c:v>37</c:v>
                </c:pt>
                <c:pt idx="2619">
                  <c:v>39</c:v>
                </c:pt>
                <c:pt idx="2620">
                  <c:v>36</c:v>
                </c:pt>
                <c:pt idx="2621">
                  <c:v>35</c:v>
                </c:pt>
                <c:pt idx="2622">
                  <c:v>37</c:v>
                </c:pt>
                <c:pt idx="2623">
                  <c:v>35</c:v>
                </c:pt>
                <c:pt idx="2624">
                  <c:v>37</c:v>
                </c:pt>
                <c:pt idx="2625">
                  <c:v>36</c:v>
                </c:pt>
                <c:pt idx="2626">
                  <c:v>33</c:v>
                </c:pt>
                <c:pt idx="2627">
                  <c:v>38</c:v>
                </c:pt>
                <c:pt idx="2628">
                  <c:v>37</c:v>
                </c:pt>
                <c:pt idx="2629">
                  <c:v>38</c:v>
                </c:pt>
                <c:pt idx="2630">
                  <c:v>36</c:v>
                </c:pt>
                <c:pt idx="2631">
                  <c:v>36</c:v>
                </c:pt>
                <c:pt idx="2632">
                  <c:v>35</c:v>
                </c:pt>
                <c:pt idx="2633">
                  <c:v>37</c:v>
                </c:pt>
                <c:pt idx="2634">
                  <c:v>37</c:v>
                </c:pt>
                <c:pt idx="2635">
                  <c:v>34</c:v>
                </c:pt>
                <c:pt idx="2636">
                  <c:v>35</c:v>
                </c:pt>
                <c:pt idx="2637">
                  <c:v>33</c:v>
                </c:pt>
                <c:pt idx="2638">
                  <c:v>38</c:v>
                </c:pt>
                <c:pt idx="2639">
                  <c:v>33</c:v>
                </c:pt>
                <c:pt idx="2640">
                  <c:v>33</c:v>
                </c:pt>
                <c:pt idx="2641">
                  <c:v>38</c:v>
                </c:pt>
                <c:pt idx="2642">
                  <c:v>35</c:v>
                </c:pt>
                <c:pt idx="2643">
                  <c:v>37</c:v>
                </c:pt>
                <c:pt idx="2644">
                  <c:v>35</c:v>
                </c:pt>
                <c:pt idx="2645">
                  <c:v>34</c:v>
                </c:pt>
                <c:pt idx="2646">
                  <c:v>35</c:v>
                </c:pt>
                <c:pt idx="2647">
                  <c:v>34</c:v>
                </c:pt>
                <c:pt idx="2648">
                  <c:v>37</c:v>
                </c:pt>
                <c:pt idx="2649">
                  <c:v>35</c:v>
                </c:pt>
                <c:pt idx="2650">
                  <c:v>37</c:v>
                </c:pt>
                <c:pt idx="2651">
                  <c:v>39</c:v>
                </c:pt>
                <c:pt idx="2652">
                  <c:v>34</c:v>
                </c:pt>
                <c:pt idx="2653">
                  <c:v>36</c:v>
                </c:pt>
                <c:pt idx="2654">
                  <c:v>38</c:v>
                </c:pt>
                <c:pt idx="2655">
                  <c:v>37</c:v>
                </c:pt>
                <c:pt idx="2656">
                  <c:v>36</c:v>
                </c:pt>
                <c:pt idx="2657">
                  <c:v>39</c:v>
                </c:pt>
                <c:pt idx="2658">
                  <c:v>37</c:v>
                </c:pt>
                <c:pt idx="2659">
                  <c:v>37</c:v>
                </c:pt>
                <c:pt idx="2660">
                  <c:v>35</c:v>
                </c:pt>
                <c:pt idx="2661">
                  <c:v>37</c:v>
                </c:pt>
                <c:pt idx="2662">
                  <c:v>34</c:v>
                </c:pt>
                <c:pt idx="2663">
                  <c:v>36</c:v>
                </c:pt>
                <c:pt idx="2664">
                  <c:v>35</c:v>
                </c:pt>
                <c:pt idx="2665">
                  <c:v>33</c:v>
                </c:pt>
                <c:pt idx="2666">
                  <c:v>38</c:v>
                </c:pt>
                <c:pt idx="2667">
                  <c:v>38</c:v>
                </c:pt>
                <c:pt idx="2668">
                  <c:v>37</c:v>
                </c:pt>
                <c:pt idx="2669">
                  <c:v>37</c:v>
                </c:pt>
                <c:pt idx="2670">
                  <c:v>38</c:v>
                </c:pt>
                <c:pt idx="2671">
                  <c:v>37</c:v>
                </c:pt>
                <c:pt idx="2672">
                  <c:v>36</c:v>
                </c:pt>
                <c:pt idx="2673">
                  <c:v>37</c:v>
                </c:pt>
                <c:pt idx="2674">
                  <c:v>38</c:v>
                </c:pt>
                <c:pt idx="2675">
                  <c:v>37</c:v>
                </c:pt>
                <c:pt idx="2676">
                  <c:v>35</c:v>
                </c:pt>
                <c:pt idx="2677">
                  <c:v>34</c:v>
                </c:pt>
                <c:pt idx="2678">
                  <c:v>36</c:v>
                </c:pt>
                <c:pt idx="2679">
                  <c:v>33</c:v>
                </c:pt>
                <c:pt idx="2680">
                  <c:v>36</c:v>
                </c:pt>
                <c:pt idx="2681">
                  <c:v>37</c:v>
                </c:pt>
                <c:pt idx="2682">
                  <c:v>38</c:v>
                </c:pt>
                <c:pt idx="2683">
                  <c:v>39</c:v>
                </c:pt>
                <c:pt idx="2684">
                  <c:v>38</c:v>
                </c:pt>
                <c:pt idx="2685">
                  <c:v>35</c:v>
                </c:pt>
                <c:pt idx="2686">
                  <c:v>34</c:v>
                </c:pt>
                <c:pt idx="2687">
                  <c:v>36</c:v>
                </c:pt>
                <c:pt idx="2688">
                  <c:v>36</c:v>
                </c:pt>
                <c:pt idx="2689">
                  <c:v>34</c:v>
                </c:pt>
                <c:pt idx="2690">
                  <c:v>36</c:v>
                </c:pt>
                <c:pt idx="2691">
                  <c:v>35</c:v>
                </c:pt>
                <c:pt idx="2692">
                  <c:v>34</c:v>
                </c:pt>
                <c:pt idx="2693">
                  <c:v>36</c:v>
                </c:pt>
                <c:pt idx="2694">
                  <c:v>35</c:v>
                </c:pt>
                <c:pt idx="2695">
                  <c:v>35</c:v>
                </c:pt>
                <c:pt idx="2696">
                  <c:v>36</c:v>
                </c:pt>
                <c:pt idx="2697">
                  <c:v>35</c:v>
                </c:pt>
                <c:pt idx="2698">
                  <c:v>37</c:v>
                </c:pt>
                <c:pt idx="2699">
                  <c:v>38</c:v>
                </c:pt>
                <c:pt idx="2700">
                  <c:v>36</c:v>
                </c:pt>
                <c:pt idx="2701">
                  <c:v>34</c:v>
                </c:pt>
                <c:pt idx="2702">
                  <c:v>36</c:v>
                </c:pt>
                <c:pt idx="2703">
                  <c:v>35</c:v>
                </c:pt>
                <c:pt idx="2704">
                  <c:v>37</c:v>
                </c:pt>
                <c:pt idx="2705">
                  <c:v>34</c:v>
                </c:pt>
                <c:pt idx="2706">
                  <c:v>37</c:v>
                </c:pt>
                <c:pt idx="2707">
                  <c:v>34</c:v>
                </c:pt>
                <c:pt idx="2708">
                  <c:v>34</c:v>
                </c:pt>
                <c:pt idx="2709">
                  <c:v>35</c:v>
                </c:pt>
                <c:pt idx="2710">
                  <c:v>39</c:v>
                </c:pt>
                <c:pt idx="2711">
                  <c:v>35</c:v>
                </c:pt>
                <c:pt idx="2712">
                  <c:v>37</c:v>
                </c:pt>
                <c:pt idx="2713">
                  <c:v>38</c:v>
                </c:pt>
                <c:pt idx="2714">
                  <c:v>35</c:v>
                </c:pt>
                <c:pt idx="2715">
                  <c:v>34</c:v>
                </c:pt>
                <c:pt idx="2716">
                  <c:v>35</c:v>
                </c:pt>
                <c:pt idx="2717">
                  <c:v>40</c:v>
                </c:pt>
                <c:pt idx="2718">
                  <c:v>36</c:v>
                </c:pt>
                <c:pt idx="2719">
                  <c:v>35</c:v>
                </c:pt>
                <c:pt idx="2720">
                  <c:v>35</c:v>
                </c:pt>
                <c:pt idx="2721">
                  <c:v>35</c:v>
                </c:pt>
                <c:pt idx="2722">
                  <c:v>36</c:v>
                </c:pt>
                <c:pt idx="2723">
                  <c:v>35</c:v>
                </c:pt>
                <c:pt idx="2724">
                  <c:v>35</c:v>
                </c:pt>
                <c:pt idx="2725">
                  <c:v>37</c:v>
                </c:pt>
                <c:pt idx="2726">
                  <c:v>37</c:v>
                </c:pt>
                <c:pt idx="2727">
                  <c:v>34</c:v>
                </c:pt>
                <c:pt idx="2728">
                  <c:v>36</c:v>
                </c:pt>
                <c:pt idx="2729">
                  <c:v>35</c:v>
                </c:pt>
                <c:pt idx="2730">
                  <c:v>34</c:v>
                </c:pt>
                <c:pt idx="2731">
                  <c:v>35</c:v>
                </c:pt>
                <c:pt idx="2732">
                  <c:v>35</c:v>
                </c:pt>
                <c:pt idx="2733">
                  <c:v>36</c:v>
                </c:pt>
                <c:pt idx="2734">
                  <c:v>39</c:v>
                </c:pt>
                <c:pt idx="2735">
                  <c:v>40</c:v>
                </c:pt>
                <c:pt idx="2736">
                  <c:v>35</c:v>
                </c:pt>
                <c:pt idx="2737">
                  <c:v>38</c:v>
                </c:pt>
                <c:pt idx="2738">
                  <c:v>36</c:v>
                </c:pt>
                <c:pt idx="2739">
                  <c:v>37</c:v>
                </c:pt>
                <c:pt idx="2740">
                  <c:v>34</c:v>
                </c:pt>
                <c:pt idx="2741">
                  <c:v>36</c:v>
                </c:pt>
                <c:pt idx="2742">
                  <c:v>38</c:v>
                </c:pt>
                <c:pt idx="2743">
                  <c:v>38</c:v>
                </c:pt>
                <c:pt idx="2744">
                  <c:v>34</c:v>
                </c:pt>
                <c:pt idx="2745">
                  <c:v>35</c:v>
                </c:pt>
                <c:pt idx="2746">
                  <c:v>37</c:v>
                </c:pt>
                <c:pt idx="2747">
                  <c:v>36</c:v>
                </c:pt>
                <c:pt idx="2748">
                  <c:v>40</c:v>
                </c:pt>
                <c:pt idx="2749">
                  <c:v>39</c:v>
                </c:pt>
                <c:pt idx="2750">
                  <c:v>38</c:v>
                </c:pt>
                <c:pt idx="2751">
                  <c:v>36</c:v>
                </c:pt>
                <c:pt idx="2752">
                  <c:v>36</c:v>
                </c:pt>
                <c:pt idx="2753">
                  <c:v>37</c:v>
                </c:pt>
                <c:pt idx="2754">
                  <c:v>36</c:v>
                </c:pt>
                <c:pt idx="2755">
                  <c:v>35</c:v>
                </c:pt>
                <c:pt idx="2756">
                  <c:v>39</c:v>
                </c:pt>
                <c:pt idx="2757">
                  <c:v>37</c:v>
                </c:pt>
                <c:pt idx="2758">
                  <c:v>38</c:v>
                </c:pt>
                <c:pt idx="2759">
                  <c:v>40</c:v>
                </c:pt>
                <c:pt idx="2760">
                  <c:v>40</c:v>
                </c:pt>
                <c:pt idx="2761">
                  <c:v>35</c:v>
                </c:pt>
                <c:pt idx="2762">
                  <c:v>35</c:v>
                </c:pt>
                <c:pt idx="2763">
                  <c:v>35</c:v>
                </c:pt>
                <c:pt idx="2764">
                  <c:v>39</c:v>
                </c:pt>
                <c:pt idx="2765">
                  <c:v>38</c:v>
                </c:pt>
                <c:pt idx="2766">
                  <c:v>38</c:v>
                </c:pt>
                <c:pt idx="2767">
                  <c:v>39</c:v>
                </c:pt>
                <c:pt idx="2768">
                  <c:v>35</c:v>
                </c:pt>
                <c:pt idx="2769">
                  <c:v>39</c:v>
                </c:pt>
                <c:pt idx="2770">
                  <c:v>36</c:v>
                </c:pt>
                <c:pt idx="2771">
                  <c:v>37</c:v>
                </c:pt>
                <c:pt idx="2772">
                  <c:v>35</c:v>
                </c:pt>
                <c:pt idx="2773">
                  <c:v>35</c:v>
                </c:pt>
                <c:pt idx="2774">
                  <c:v>39</c:v>
                </c:pt>
                <c:pt idx="2775">
                  <c:v>38</c:v>
                </c:pt>
                <c:pt idx="2776">
                  <c:v>38</c:v>
                </c:pt>
                <c:pt idx="2777">
                  <c:v>39</c:v>
                </c:pt>
                <c:pt idx="2778">
                  <c:v>36</c:v>
                </c:pt>
                <c:pt idx="2779">
                  <c:v>36</c:v>
                </c:pt>
                <c:pt idx="2780">
                  <c:v>37</c:v>
                </c:pt>
                <c:pt idx="2781">
                  <c:v>39</c:v>
                </c:pt>
                <c:pt idx="2782">
                  <c:v>36</c:v>
                </c:pt>
                <c:pt idx="2783">
                  <c:v>34</c:v>
                </c:pt>
                <c:pt idx="2784">
                  <c:v>39</c:v>
                </c:pt>
                <c:pt idx="2785">
                  <c:v>35</c:v>
                </c:pt>
                <c:pt idx="2786">
                  <c:v>38</c:v>
                </c:pt>
                <c:pt idx="2787">
                  <c:v>36</c:v>
                </c:pt>
                <c:pt idx="2788">
                  <c:v>35</c:v>
                </c:pt>
                <c:pt idx="2789">
                  <c:v>37</c:v>
                </c:pt>
                <c:pt idx="2790">
                  <c:v>34</c:v>
                </c:pt>
                <c:pt idx="2791">
                  <c:v>38</c:v>
                </c:pt>
                <c:pt idx="2792">
                  <c:v>38</c:v>
                </c:pt>
                <c:pt idx="2793">
                  <c:v>35</c:v>
                </c:pt>
                <c:pt idx="2794">
                  <c:v>36</c:v>
                </c:pt>
                <c:pt idx="2795">
                  <c:v>34</c:v>
                </c:pt>
                <c:pt idx="2796">
                  <c:v>35</c:v>
                </c:pt>
                <c:pt idx="2797">
                  <c:v>33</c:v>
                </c:pt>
                <c:pt idx="2798">
                  <c:v>38</c:v>
                </c:pt>
                <c:pt idx="2799">
                  <c:v>35</c:v>
                </c:pt>
                <c:pt idx="2800">
                  <c:v>37</c:v>
                </c:pt>
                <c:pt idx="2801">
                  <c:v>36</c:v>
                </c:pt>
                <c:pt idx="2802">
                  <c:v>35</c:v>
                </c:pt>
                <c:pt idx="2803">
                  <c:v>37</c:v>
                </c:pt>
                <c:pt idx="2804">
                  <c:v>39</c:v>
                </c:pt>
                <c:pt idx="2805">
                  <c:v>39</c:v>
                </c:pt>
                <c:pt idx="2806">
                  <c:v>38</c:v>
                </c:pt>
                <c:pt idx="2807">
                  <c:v>37</c:v>
                </c:pt>
                <c:pt idx="2808">
                  <c:v>36</c:v>
                </c:pt>
                <c:pt idx="2809">
                  <c:v>37</c:v>
                </c:pt>
                <c:pt idx="2810">
                  <c:v>38</c:v>
                </c:pt>
                <c:pt idx="2811">
                  <c:v>37</c:v>
                </c:pt>
                <c:pt idx="2812">
                  <c:v>36</c:v>
                </c:pt>
                <c:pt idx="2813">
                  <c:v>37</c:v>
                </c:pt>
                <c:pt idx="2814">
                  <c:v>38</c:v>
                </c:pt>
                <c:pt idx="2815">
                  <c:v>37</c:v>
                </c:pt>
                <c:pt idx="2816">
                  <c:v>33</c:v>
                </c:pt>
                <c:pt idx="2817">
                  <c:v>36</c:v>
                </c:pt>
                <c:pt idx="2818">
                  <c:v>35</c:v>
                </c:pt>
                <c:pt idx="2819">
                  <c:v>38</c:v>
                </c:pt>
                <c:pt idx="2820">
                  <c:v>39</c:v>
                </c:pt>
                <c:pt idx="2821">
                  <c:v>39</c:v>
                </c:pt>
                <c:pt idx="2822">
                  <c:v>33</c:v>
                </c:pt>
                <c:pt idx="2823">
                  <c:v>35</c:v>
                </c:pt>
                <c:pt idx="2824">
                  <c:v>38</c:v>
                </c:pt>
                <c:pt idx="2825">
                  <c:v>32</c:v>
                </c:pt>
                <c:pt idx="2826">
                  <c:v>39</c:v>
                </c:pt>
                <c:pt idx="2827">
                  <c:v>39</c:v>
                </c:pt>
                <c:pt idx="2828">
                  <c:v>33</c:v>
                </c:pt>
                <c:pt idx="2829">
                  <c:v>35</c:v>
                </c:pt>
                <c:pt idx="2830">
                  <c:v>37</c:v>
                </c:pt>
                <c:pt idx="2831">
                  <c:v>35</c:v>
                </c:pt>
                <c:pt idx="2832">
                  <c:v>38</c:v>
                </c:pt>
                <c:pt idx="2833">
                  <c:v>34</c:v>
                </c:pt>
                <c:pt idx="2834">
                  <c:v>33</c:v>
                </c:pt>
                <c:pt idx="2835">
                  <c:v>39</c:v>
                </c:pt>
                <c:pt idx="2836">
                  <c:v>36</c:v>
                </c:pt>
                <c:pt idx="2837">
                  <c:v>37</c:v>
                </c:pt>
                <c:pt idx="2838">
                  <c:v>36</c:v>
                </c:pt>
                <c:pt idx="2839">
                  <c:v>37</c:v>
                </c:pt>
                <c:pt idx="2840">
                  <c:v>40</c:v>
                </c:pt>
                <c:pt idx="2841">
                  <c:v>35</c:v>
                </c:pt>
                <c:pt idx="2842">
                  <c:v>37</c:v>
                </c:pt>
                <c:pt idx="2843">
                  <c:v>35</c:v>
                </c:pt>
                <c:pt idx="2844">
                  <c:v>37</c:v>
                </c:pt>
                <c:pt idx="2845">
                  <c:v>37</c:v>
                </c:pt>
                <c:pt idx="2846">
                  <c:v>36</c:v>
                </c:pt>
                <c:pt idx="2847">
                  <c:v>35</c:v>
                </c:pt>
                <c:pt idx="2848">
                  <c:v>33</c:v>
                </c:pt>
                <c:pt idx="2849">
                  <c:v>35</c:v>
                </c:pt>
                <c:pt idx="2850">
                  <c:v>38</c:v>
                </c:pt>
                <c:pt idx="2851">
                  <c:v>37</c:v>
                </c:pt>
                <c:pt idx="2852">
                  <c:v>36</c:v>
                </c:pt>
                <c:pt idx="2853">
                  <c:v>38</c:v>
                </c:pt>
                <c:pt idx="2854">
                  <c:v>34</c:v>
                </c:pt>
                <c:pt idx="2855">
                  <c:v>36</c:v>
                </c:pt>
                <c:pt idx="2856">
                  <c:v>36</c:v>
                </c:pt>
                <c:pt idx="2857">
                  <c:v>35</c:v>
                </c:pt>
                <c:pt idx="2858">
                  <c:v>35</c:v>
                </c:pt>
                <c:pt idx="2859">
                  <c:v>38</c:v>
                </c:pt>
                <c:pt idx="2860">
                  <c:v>40</c:v>
                </c:pt>
                <c:pt idx="2861">
                  <c:v>37</c:v>
                </c:pt>
                <c:pt idx="2862">
                  <c:v>35</c:v>
                </c:pt>
                <c:pt idx="2863">
                  <c:v>36</c:v>
                </c:pt>
                <c:pt idx="2864">
                  <c:v>36</c:v>
                </c:pt>
                <c:pt idx="2865">
                  <c:v>35</c:v>
                </c:pt>
                <c:pt idx="2866">
                  <c:v>36</c:v>
                </c:pt>
                <c:pt idx="2867">
                  <c:v>37</c:v>
                </c:pt>
                <c:pt idx="2868">
                  <c:v>37</c:v>
                </c:pt>
                <c:pt idx="2869">
                  <c:v>35</c:v>
                </c:pt>
                <c:pt idx="2870">
                  <c:v>36</c:v>
                </c:pt>
                <c:pt idx="2871">
                  <c:v>37</c:v>
                </c:pt>
                <c:pt idx="2872">
                  <c:v>36</c:v>
                </c:pt>
                <c:pt idx="2873">
                  <c:v>36</c:v>
                </c:pt>
                <c:pt idx="2874">
                  <c:v>37</c:v>
                </c:pt>
                <c:pt idx="2875">
                  <c:v>35</c:v>
                </c:pt>
                <c:pt idx="2876">
                  <c:v>36</c:v>
                </c:pt>
                <c:pt idx="2877">
                  <c:v>35</c:v>
                </c:pt>
                <c:pt idx="2878">
                  <c:v>36</c:v>
                </c:pt>
                <c:pt idx="2879">
                  <c:v>36</c:v>
                </c:pt>
                <c:pt idx="2880">
                  <c:v>38</c:v>
                </c:pt>
                <c:pt idx="2881">
                  <c:v>39</c:v>
                </c:pt>
                <c:pt idx="2882">
                  <c:v>36</c:v>
                </c:pt>
                <c:pt idx="2883">
                  <c:v>38</c:v>
                </c:pt>
                <c:pt idx="2884">
                  <c:v>41</c:v>
                </c:pt>
                <c:pt idx="2885">
                  <c:v>37</c:v>
                </c:pt>
                <c:pt idx="2886">
                  <c:v>35</c:v>
                </c:pt>
                <c:pt idx="2887">
                  <c:v>39</c:v>
                </c:pt>
                <c:pt idx="2888">
                  <c:v>36</c:v>
                </c:pt>
                <c:pt idx="2889">
                  <c:v>37</c:v>
                </c:pt>
                <c:pt idx="2890">
                  <c:v>36</c:v>
                </c:pt>
                <c:pt idx="2891">
                  <c:v>38</c:v>
                </c:pt>
                <c:pt idx="2892">
                  <c:v>39</c:v>
                </c:pt>
                <c:pt idx="2893">
                  <c:v>34</c:v>
                </c:pt>
                <c:pt idx="2894">
                  <c:v>37</c:v>
                </c:pt>
                <c:pt idx="2895">
                  <c:v>36</c:v>
                </c:pt>
                <c:pt idx="2896">
                  <c:v>38</c:v>
                </c:pt>
                <c:pt idx="2897">
                  <c:v>37</c:v>
                </c:pt>
                <c:pt idx="2898">
                  <c:v>35</c:v>
                </c:pt>
                <c:pt idx="2899">
                  <c:v>38</c:v>
                </c:pt>
                <c:pt idx="2900">
                  <c:v>36</c:v>
                </c:pt>
                <c:pt idx="2901">
                  <c:v>33</c:v>
                </c:pt>
                <c:pt idx="2902">
                  <c:v>35</c:v>
                </c:pt>
                <c:pt idx="2903">
                  <c:v>37</c:v>
                </c:pt>
                <c:pt idx="2904">
                  <c:v>35</c:v>
                </c:pt>
                <c:pt idx="2905">
                  <c:v>34</c:v>
                </c:pt>
                <c:pt idx="2906">
                  <c:v>39</c:v>
                </c:pt>
                <c:pt idx="2907">
                  <c:v>37</c:v>
                </c:pt>
                <c:pt idx="2908">
                  <c:v>36</c:v>
                </c:pt>
                <c:pt idx="2909">
                  <c:v>37</c:v>
                </c:pt>
                <c:pt idx="2910">
                  <c:v>38</c:v>
                </c:pt>
                <c:pt idx="2911">
                  <c:v>37</c:v>
                </c:pt>
                <c:pt idx="2912">
                  <c:v>34</c:v>
                </c:pt>
                <c:pt idx="2913">
                  <c:v>36</c:v>
                </c:pt>
                <c:pt idx="2914">
                  <c:v>37</c:v>
                </c:pt>
                <c:pt idx="2915">
                  <c:v>39</c:v>
                </c:pt>
                <c:pt idx="2916">
                  <c:v>36</c:v>
                </c:pt>
                <c:pt idx="2917">
                  <c:v>36</c:v>
                </c:pt>
                <c:pt idx="2918">
                  <c:v>37</c:v>
                </c:pt>
                <c:pt idx="2919">
                  <c:v>34</c:v>
                </c:pt>
                <c:pt idx="2920">
                  <c:v>36</c:v>
                </c:pt>
                <c:pt idx="2921">
                  <c:v>37</c:v>
                </c:pt>
                <c:pt idx="2922">
                  <c:v>37</c:v>
                </c:pt>
                <c:pt idx="2923">
                  <c:v>35</c:v>
                </c:pt>
                <c:pt idx="2924">
                  <c:v>34</c:v>
                </c:pt>
                <c:pt idx="2925">
                  <c:v>36</c:v>
                </c:pt>
                <c:pt idx="2926">
                  <c:v>34</c:v>
                </c:pt>
                <c:pt idx="2927">
                  <c:v>38</c:v>
                </c:pt>
                <c:pt idx="2928">
                  <c:v>38</c:v>
                </c:pt>
                <c:pt idx="2929">
                  <c:v>37</c:v>
                </c:pt>
                <c:pt idx="2930">
                  <c:v>35</c:v>
                </c:pt>
                <c:pt idx="2931">
                  <c:v>38</c:v>
                </c:pt>
                <c:pt idx="2932">
                  <c:v>45</c:v>
                </c:pt>
                <c:pt idx="2933">
                  <c:v>35</c:v>
                </c:pt>
                <c:pt idx="2934">
                  <c:v>41</c:v>
                </c:pt>
                <c:pt idx="2935">
                  <c:v>38</c:v>
                </c:pt>
                <c:pt idx="2936">
                  <c:v>36</c:v>
                </c:pt>
                <c:pt idx="2937">
                  <c:v>38</c:v>
                </c:pt>
                <c:pt idx="2938">
                  <c:v>38</c:v>
                </c:pt>
                <c:pt idx="2939">
                  <c:v>38</c:v>
                </c:pt>
                <c:pt idx="2940">
                  <c:v>39</c:v>
                </c:pt>
                <c:pt idx="2941">
                  <c:v>37</c:v>
                </c:pt>
                <c:pt idx="2942">
                  <c:v>35</c:v>
                </c:pt>
                <c:pt idx="2943">
                  <c:v>37</c:v>
                </c:pt>
                <c:pt idx="2944">
                  <c:v>36</c:v>
                </c:pt>
                <c:pt idx="2945">
                  <c:v>37</c:v>
                </c:pt>
                <c:pt idx="2946">
                  <c:v>35</c:v>
                </c:pt>
                <c:pt idx="2947">
                  <c:v>38</c:v>
                </c:pt>
                <c:pt idx="2948">
                  <c:v>35</c:v>
                </c:pt>
                <c:pt idx="2949">
                  <c:v>35</c:v>
                </c:pt>
                <c:pt idx="2950">
                  <c:v>34</c:v>
                </c:pt>
                <c:pt idx="2951">
                  <c:v>33</c:v>
                </c:pt>
                <c:pt idx="2952">
                  <c:v>37</c:v>
                </c:pt>
                <c:pt idx="2953">
                  <c:v>39</c:v>
                </c:pt>
                <c:pt idx="2954">
                  <c:v>35</c:v>
                </c:pt>
                <c:pt idx="2955">
                  <c:v>41</c:v>
                </c:pt>
                <c:pt idx="2956">
                  <c:v>38</c:v>
                </c:pt>
                <c:pt idx="2957">
                  <c:v>36</c:v>
                </c:pt>
                <c:pt idx="2958">
                  <c:v>36</c:v>
                </c:pt>
                <c:pt idx="2959">
                  <c:v>37</c:v>
                </c:pt>
                <c:pt idx="2960">
                  <c:v>36</c:v>
                </c:pt>
                <c:pt idx="2961">
                  <c:v>38</c:v>
                </c:pt>
                <c:pt idx="2962">
                  <c:v>36</c:v>
                </c:pt>
                <c:pt idx="2963">
                  <c:v>38</c:v>
                </c:pt>
                <c:pt idx="2964">
                  <c:v>38</c:v>
                </c:pt>
                <c:pt idx="2965">
                  <c:v>40</c:v>
                </c:pt>
                <c:pt idx="2966">
                  <c:v>38</c:v>
                </c:pt>
                <c:pt idx="2967">
                  <c:v>37</c:v>
                </c:pt>
                <c:pt idx="2968">
                  <c:v>36</c:v>
                </c:pt>
                <c:pt idx="2969">
                  <c:v>36</c:v>
                </c:pt>
                <c:pt idx="2970">
                  <c:v>37</c:v>
                </c:pt>
                <c:pt idx="2971">
                  <c:v>37</c:v>
                </c:pt>
                <c:pt idx="2972">
                  <c:v>36</c:v>
                </c:pt>
                <c:pt idx="2973">
                  <c:v>37</c:v>
                </c:pt>
                <c:pt idx="2974">
                  <c:v>36</c:v>
                </c:pt>
                <c:pt idx="2975">
                  <c:v>35</c:v>
                </c:pt>
                <c:pt idx="2976">
                  <c:v>36</c:v>
                </c:pt>
                <c:pt idx="2977">
                  <c:v>37</c:v>
                </c:pt>
                <c:pt idx="2978">
                  <c:v>42</c:v>
                </c:pt>
                <c:pt idx="2979">
                  <c:v>38</c:v>
                </c:pt>
                <c:pt idx="2980">
                  <c:v>38</c:v>
                </c:pt>
                <c:pt idx="2981">
                  <c:v>40</c:v>
                </c:pt>
                <c:pt idx="2982">
                  <c:v>44</c:v>
                </c:pt>
                <c:pt idx="2983">
                  <c:v>36</c:v>
                </c:pt>
                <c:pt idx="2984">
                  <c:v>37</c:v>
                </c:pt>
                <c:pt idx="2985">
                  <c:v>36</c:v>
                </c:pt>
                <c:pt idx="2986">
                  <c:v>38</c:v>
                </c:pt>
                <c:pt idx="2987">
                  <c:v>42</c:v>
                </c:pt>
                <c:pt idx="2988">
                  <c:v>36</c:v>
                </c:pt>
                <c:pt idx="2989">
                  <c:v>36</c:v>
                </c:pt>
                <c:pt idx="2990">
                  <c:v>35</c:v>
                </c:pt>
                <c:pt idx="2991">
                  <c:v>39</c:v>
                </c:pt>
                <c:pt idx="2992">
                  <c:v>36</c:v>
                </c:pt>
                <c:pt idx="2993">
                  <c:v>38</c:v>
                </c:pt>
                <c:pt idx="2994">
                  <c:v>39</c:v>
                </c:pt>
                <c:pt idx="2995">
                  <c:v>40</c:v>
                </c:pt>
                <c:pt idx="2996">
                  <c:v>37</c:v>
                </c:pt>
                <c:pt idx="2997">
                  <c:v>43</c:v>
                </c:pt>
                <c:pt idx="2998">
                  <c:v>41</c:v>
                </c:pt>
                <c:pt idx="2999">
                  <c:v>39</c:v>
                </c:pt>
                <c:pt idx="3000">
                  <c:v>48</c:v>
                </c:pt>
                <c:pt idx="3001">
                  <c:v>39</c:v>
                </c:pt>
                <c:pt idx="3002">
                  <c:v>36</c:v>
                </c:pt>
                <c:pt idx="3003">
                  <c:v>38</c:v>
                </c:pt>
                <c:pt idx="3004">
                  <c:v>36</c:v>
                </c:pt>
                <c:pt idx="3005">
                  <c:v>38</c:v>
                </c:pt>
                <c:pt idx="3006">
                  <c:v>44</c:v>
                </c:pt>
                <c:pt idx="3007">
                  <c:v>38</c:v>
                </c:pt>
                <c:pt idx="3008">
                  <c:v>39</c:v>
                </c:pt>
                <c:pt idx="3009">
                  <c:v>39</c:v>
                </c:pt>
                <c:pt idx="3010">
                  <c:v>39</c:v>
                </c:pt>
                <c:pt idx="3011">
                  <c:v>41</c:v>
                </c:pt>
                <c:pt idx="3012">
                  <c:v>37</c:v>
                </c:pt>
                <c:pt idx="3013">
                  <c:v>47</c:v>
                </c:pt>
                <c:pt idx="3014">
                  <c:v>37</c:v>
                </c:pt>
                <c:pt idx="3015">
                  <c:v>38</c:v>
                </c:pt>
                <c:pt idx="3016">
                  <c:v>39</c:v>
                </c:pt>
                <c:pt idx="3017">
                  <c:v>38</c:v>
                </c:pt>
                <c:pt idx="3018">
                  <c:v>36</c:v>
                </c:pt>
                <c:pt idx="3019">
                  <c:v>36</c:v>
                </c:pt>
                <c:pt idx="3020">
                  <c:v>38</c:v>
                </c:pt>
                <c:pt idx="3021">
                  <c:v>37</c:v>
                </c:pt>
                <c:pt idx="3022">
                  <c:v>38</c:v>
                </c:pt>
                <c:pt idx="3023">
                  <c:v>39</c:v>
                </c:pt>
                <c:pt idx="3024">
                  <c:v>37</c:v>
                </c:pt>
                <c:pt idx="3025">
                  <c:v>38</c:v>
                </c:pt>
                <c:pt idx="3026">
                  <c:v>44</c:v>
                </c:pt>
                <c:pt idx="3027">
                  <c:v>36</c:v>
                </c:pt>
                <c:pt idx="3028">
                  <c:v>38</c:v>
                </c:pt>
                <c:pt idx="3029">
                  <c:v>38</c:v>
                </c:pt>
                <c:pt idx="3030">
                  <c:v>37</c:v>
                </c:pt>
                <c:pt idx="3031">
                  <c:v>35</c:v>
                </c:pt>
                <c:pt idx="3032">
                  <c:v>41</c:v>
                </c:pt>
                <c:pt idx="3033">
                  <c:v>37</c:v>
                </c:pt>
                <c:pt idx="3034">
                  <c:v>35</c:v>
                </c:pt>
                <c:pt idx="3035">
                  <c:v>37</c:v>
                </c:pt>
                <c:pt idx="3036">
                  <c:v>37</c:v>
                </c:pt>
                <c:pt idx="3037">
                  <c:v>40</c:v>
                </c:pt>
                <c:pt idx="3038">
                  <c:v>43</c:v>
                </c:pt>
                <c:pt idx="3039">
                  <c:v>34</c:v>
                </c:pt>
                <c:pt idx="3040">
                  <c:v>35</c:v>
                </c:pt>
                <c:pt idx="3041">
                  <c:v>38</c:v>
                </c:pt>
                <c:pt idx="3042">
                  <c:v>44</c:v>
                </c:pt>
                <c:pt idx="3043">
                  <c:v>39</c:v>
                </c:pt>
                <c:pt idx="3044">
                  <c:v>37</c:v>
                </c:pt>
                <c:pt idx="3045">
                  <c:v>35</c:v>
                </c:pt>
                <c:pt idx="3046">
                  <c:v>40</c:v>
                </c:pt>
                <c:pt idx="3047">
                  <c:v>46</c:v>
                </c:pt>
                <c:pt idx="3048">
                  <c:v>47</c:v>
                </c:pt>
                <c:pt idx="3049">
                  <c:v>43</c:v>
                </c:pt>
                <c:pt idx="3050">
                  <c:v>35</c:v>
                </c:pt>
                <c:pt idx="3051">
                  <c:v>38</c:v>
                </c:pt>
                <c:pt idx="3052">
                  <c:v>42</c:v>
                </c:pt>
                <c:pt idx="3053">
                  <c:v>37</c:v>
                </c:pt>
                <c:pt idx="3054">
                  <c:v>37</c:v>
                </c:pt>
                <c:pt idx="3055">
                  <c:v>37</c:v>
                </c:pt>
                <c:pt idx="3056">
                  <c:v>38</c:v>
                </c:pt>
                <c:pt idx="3057">
                  <c:v>38</c:v>
                </c:pt>
                <c:pt idx="3058">
                  <c:v>37</c:v>
                </c:pt>
                <c:pt idx="3059">
                  <c:v>37</c:v>
                </c:pt>
                <c:pt idx="3060">
                  <c:v>38</c:v>
                </c:pt>
                <c:pt idx="3061">
                  <c:v>38</c:v>
                </c:pt>
                <c:pt idx="3062">
                  <c:v>36</c:v>
                </c:pt>
                <c:pt idx="3063">
                  <c:v>39</c:v>
                </c:pt>
                <c:pt idx="3064">
                  <c:v>34</c:v>
                </c:pt>
                <c:pt idx="3065">
                  <c:v>41</c:v>
                </c:pt>
                <c:pt idx="3066">
                  <c:v>38</c:v>
                </c:pt>
                <c:pt idx="3067">
                  <c:v>36</c:v>
                </c:pt>
                <c:pt idx="3068">
                  <c:v>39</c:v>
                </c:pt>
                <c:pt idx="3069">
                  <c:v>38</c:v>
                </c:pt>
                <c:pt idx="3070">
                  <c:v>39</c:v>
                </c:pt>
                <c:pt idx="3071">
                  <c:v>39</c:v>
                </c:pt>
                <c:pt idx="3072">
                  <c:v>46</c:v>
                </c:pt>
                <c:pt idx="3073">
                  <c:v>36</c:v>
                </c:pt>
                <c:pt idx="3074">
                  <c:v>39</c:v>
                </c:pt>
                <c:pt idx="3075">
                  <c:v>33</c:v>
                </c:pt>
                <c:pt idx="3076">
                  <c:v>35</c:v>
                </c:pt>
                <c:pt idx="3077">
                  <c:v>36</c:v>
                </c:pt>
                <c:pt idx="3078">
                  <c:v>47</c:v>
                </c:pt>
                <c:pt idx="3079">
                  <c:v>54</c:v>
                </c:pt>
                <c:pt idx="3080">
                  <c:v>45</c:v>
                </c:pt>
                <c:pt idx="3081">
                  <c:v>34</c:v>
                </c:pt>
                <c:pt idx="3082">
                  <c:v>40</c:v>
                </c:pt>
                <c:pt idx="3083">
                  <c:v>37</c:v>
                </c:pt>
                <c:pt idx="3084">
                  <c:v>47</c:v>
                </c:pt>
                <c:pt idx="3085">
                  <c:v>41</c:v>
                </c:pt>
                <c:pt idx="3086">
                  <c:v>43</c:v>
                </c:pt>
                <c:pt idx="3087">
                  <c:v>41</c:v>
                </c:pt>
                <c:pt idx="3088">
                  <c:v>44</c:v>
                </c:pt>
                <c:pt idx="3089">
                  <c:v>42</c:v>
                </c:pt>
                <c:pt idx="3090">
                  <c:v>42</c:v>
                </c:pt>
                <c:pt idx="3091">
                  <c:v>43</c:v>
                </c:pt>
                <c:pt idx="3092">
                  <c:v>38</c:v>
                </c:pt>
                <c:pt idx="3093">
                  <c:v>40</c:v>
                </c:pt>
                <c:pt idx="3094">
                  <c:v>37</c:v>
                </c:pt>
                <c:pt idx="3095">
                  <c:v>39</c:v>
                </c:pt>
                <c:pt idx="3096">
                  <c:v>37</c:v>
                </c:pt>
                <c:pt idx="3097">
                  <c:v>41</c:v>
                </c:pt>
                <c:pt idx="3098">
                  <c:v>38</c:v>
                </c:pt>
                <c:pt idx="3099">
                  <c:v>42</c:v>
                </c:pt>
                <c:pt idx="3100">
                  <c:v>42</c:v>
                </c:pt>
                <c:pt idx="3101">
                  <c:v>61</c:v>
                </c:pt>
                <c:pt idx="3102">
                  <c:v>39</c:v>
                </c:pt>
                <c:pt idx="3103">
                  <c:v>39</c:v>
                </c:pt>
                <c:pt idx="3104">
                  <c:v>42</c:v>
                </c:pt>
                <c:pt idx="3105">
                  <c:v>46</c:v>
                </c:pt>
                <c:pt idx="3106">
                  <c:v>41</c:v>
                </c:pt>
                <c:pt idx="3107">
                  <c:v>38</c:v>
                </c:pt>
                <c:pt idx="3108">
                  <c:v>42</c:v>
                </c:pt>
                <c:pt idx="3109">
                  <c:v>41</c:v>
                </c:pt>
                <c:pt idx="3110">
                  <c:v>54</c:v>
                </c:pt>
                <c:pt idx="3111">
                  <c:v>47</c:v>
                </c:pt>
                <c:pt idx="3112">
                  <c:v>42</c:v>
                </c:pt>
                <c:pt idx="3113">
                  <c:v>44</c:v>
                </c:pt>
                <c:pt idx="3114">
                  <c:v>41</c:v>
                </c:pt>
                <c:pt idx="3115">
                  <c:v>32</c:v>
                </c:pt>
                <c:pt idx="3116">
                  <c:v>45</c:v>
                </c:pt>
                <c:pt idx="3117">
                  <c:v>49</c:v>
                </c:pt>
                <c:pt idx="3118">
                  <c:v>37</c:v>
                </c:pt>
                <c:pt idx="3119">
                  <c:v>37</c:v>
                </c:pt>
                <c:pt idx="3120">
                  <c:v>37</c:v>
                </c:pt>
                <c:pt idx="3121">
                  <c:v>39</c:v>
                </c:pt>
                <c:pt idx="3122">
                  <c:v>53</c:v>
                </c:pt>
                <c:pt idx="3123">
                  <c:v>42</c:v>
                </c:pt>
                <c:pt idx="3124">
                  <c:v>47</c:v>
                </c:pt>
                <c:pt idx="3125">
                  <c:v>37</c:v>
                </c:pt>
                <c:pt idx="3126">
                  <c:v>37</c:v>
                </c:pt>
                <c:pt idx="3127">
                  <c:v>45</c:v>
                </c:pt>
                <c:pt idx="3128">
                  <c:v>42</c:v>
                </c:pt>
                <c:pt idx="3129">
                  <c:v>36</c:v>
                </c:pt>
                <c:pt idx="3130">
                  <c:v>39</c:v>
                </c:pt>
                <c:pt idx="3131">
                  <c:v>51</c:v>
                </c:pt>
                <c:pt idx="3132">
                  <c:v>47</c:v>
                </c:pt>
                <c:pt idx="3133">
                  <c:v>43</c:v>
                </c:pt>
                <c:pt idx="3134">
                  <c:v>45</c:v>
                </c:pt>
                <c:pt idx="3135">
                  <c:v>45</c:v>
                </c:pt>
                <c:pt idx="3136">
                  <c:v>37</c:v>
                </c:pt>
                <c:pt idx="3137">
                  <c:v>48</c:v>
                </c:pt>
                <c:pt idx="3138">
                  <c:v>47</c:v>
                </c:pt>
                <c:pt idx="3139">
                  <c:v>38</c:v>
                </c:pt>
                <c:pt idx="3140">
                  <c:v>42</c:v>
                </c:pt>
                <c:pt idx="3141">
                  <c:v>50</c:v>
                </c:pt>
                <c:pt idx="3142">
                  <c:v>38</c:v>
                </c:pt>
                <c:pt idx="3143">
                  <c:v>39</c:v>
                </c:pt>
                <c:pt idx="3144">
                  <c:v>46</c:v>
                </c:pt>
                <c:pt idx="3145">
                  <c:v>46</c:v>
                </c:pt>
                <c:pt idx="3146">
                  <c:v>41</c:v>
                </c:pt>
                <c:pt idx="3147">
                  <c:v>50</c:v>
                </c:pt>
                <c:pt idx="3148">
                  <c:v>44</c:v>
                </c:pt>
                <c:pt idx="3149">
                  <c:v>48</c:v>
                </c:pt>
                <c:pt idx="3150">
                  <c:v>48</c:v>
                </c:pt>
                <c:pt idx="3151">
                  <c:v>47</c:v>
                </c:pt>
                <c:pt idx="3152">
                  <c:v>45</c:v>
                </c:pt>
                <c:pt idx="3153">
                  <c:v>49</c:v>
                </c:pt>
                <c:pt idx="3154">
                  <c:v>44</c:v>
                </c:pt>
                <c:pt idx="3155">
                  <c:v>42</c:v>
                </c:pt>
                <c:pt idx="3156">
                  <c:v>42</c:v>
                </c:pt>
                <c:pt idx="3157">
                  <c:v>42</c:v>
                </c:pt>
                <c:pt idx="3158">
                  <c:v>38</c:v>
                </c:pt>
                <c:pt idx="3159">
                  <c:v>58</c:v>
                </c:pt>
                <c:pt idx="3160">
                  <c:v>47</c:v>
                </c:pt>
                <c:pt idx="3161">
                  <c:v>41</c:v>
                </c:pt>
                <c:pt idx="3162">
                  <c:v>46</c:v>
                </c:pt>
                <c:pt idx="3163">
                  <c:v>38</c:v>
                </c:pt>
                <c:pt idx="3164">
                  <c:v>45</c:v>
                </c:pt>
                <c:pt idx="3165">
                  <c:v>42</c:v>
                </c:pt>
                <c:pt idx="3166">
                  <c:v>42</c:v>
                </c:pt>
                <c:pt idx="3167">
                  <c:v>53</c:v>
                </c:pt>
                <c:pt idx="3168">
                  <c:v>43</c:v>
                </c:pt>
                <c:pt idx="3169">
                  <c:v>40</c:v>
                </c:pt>
                <c:pt idx="3170">
                  <c:v>39</c:v>
                </c:pt>
                <c:pt idx="3171">
                  <c:v>47</c:v>
                </c:pt>
                <c:pt idx="3172">
                  <c:v>38</c:v>
                </c:pt>
                <c:pt idx="3173">
                  <c:v>38</c:v>
                </c:pt>
                <c:pt idx="3174">
                  <c:v>42</c:v>
                </c:pt>
                <c:pt idx="3175">
                  <c:v>49</c:v>
                </c:pt>
                <c:pt idx="3176">
                  <c:v>50</c:v>
                </c:pt>
                <c:pt idx="3177">
                  <c:v>48</c:v>
                </c:pt>
                <c:pt idx="3178">
                  <c:v>50</c:v>
                </c:pt>
                <c:pt idx="3179">
                  <c:v>48</c:v>
                </c:pt>
                <c:pt idx="3180">
                  <c:v>47</c:v>
                </c:pt>
                <c:pt idx="3181">
                  <c:v>47</c:v>
                </c:pt>
                <c:pt idx="3182">
                  <c:v>49</c:v>
                </c:pt>
                <c:pt idx="3183">
                  <c:v>48</c:v>
                </c:pt>
                <c:pt idx="3184">
                  <c:v>46</c:v>
                </c:pt>
                <c:pt idx="3185">
                  <c:v>46</c:v>
                </c:pt>
                <c:pt idx="3186">
                  <c:v>47</c:v>
                </c:pt>
                <c:pt idx="3187">
                  <c:v>47</c:v>
                </c:pt>
                <c:pt idx="3188">
                  <c:v>48</c:v>
                </c:pt>
                <c:pt idx="3189">
                  <c:v>48</c:v>
                </c:pt>
                <c:pt idx="3190">
                  <c:v>47</c:v>
                </c:pt>
                <c:pt idx="3191">
                  <c:v>52</c:v>
                </c:pt>
                <c:pt idx="3192">
                  <c:v>45</c:v>
                </c:pt>
                <c:pt idx="3193">
                  <c:v>51</c:v>
                </c:pt>
                <c:pt idx="3194">
                  <c:v>45</c:v>
                </c:pt>
                <c:pt idx="3195">
                  <c:v>55</c:v>
                </c:pt>
                <c:pt idx="3196">
                  <c:v>45</c:v>
                </c:pt>
                <c:pt idx="3197">
                  <c:v>50</c:v>
                </c:pt>
                <c:pt idx="3198">
                  <c:v>40</c:v>
                </c:pt>
                <c:pt idx="3199">
                  <c:v>44</c:v>
                </c:pt>
                <c:pt idx="3200">
                  <c:v>55</c:v>
                </c:pt>
                <c:pt idx="3201">
                  <c:v>45</c:v>
                </c:pt>
                <c:pt idx="3202">
                  <c:v>46</c:v>
                </c:pt>
                <c:pt idx="3203">
                  <c:v>50</c:v>
                </c:pt>
                <c:pt idx="3204">
                  <c:v>45</c:v>
                </c:pt>
                <c:pt idx="3205">
                  <c:v>49</c:v>
                </c:pt>
                <c:pt idx="3206">
                  <c:v>49</c:v>
                </c:pt>
                <c:pt idx="3207">
                  <c:v>46</c:v>
                </c:pt>
                <c:pt idx="3208">
                  <c:v>46</c:v>
                </c:pt>
                <c:pt idx="3209">
                  <c:v>38</c:v>
                </c:pt>
                <c:pt idx="3210">
                  <c:v>44</c:v>
                </c:pt>
                <c:pt idx="3211">
                  <c:v>45</c:v>
                </c:pt>
                <c:pt idx="3212">
                  <c:v>39</c:v>
                </c:pt>
                <c:pt idx="3213">
                  <c:v>37</c:v>
                </c:pt>
                <c:pt idx="3214">
                  <c:v>45</c:v>
                </c:pt>
                <c:pt idx="3215">
                  <c:v>40</c:v>
                </c:pt>
                <c:pt idx="3216">
                  <c:v>46</c:v>
                </c:pt>
                <c:pt idx="3217">
                  <c:v>52</c:v>
                </c:pt>
                <c:pt idx="3218">
                  <c:v>45</c:v>
                </c:pt>
                <c:pt idx="3219">
                  <c:v>45</c:v>
                </c:pt>
                <c:pt idx="3220">
                  <c:v>40</c:v>
                </c:pt>
                <c:pt idx="3221">
                  <c:v>50</c:v>
                </c:pt>
                <c:pt idx="3222">
                  <c:v>49</c:v>
                </c:pt>
                <c:pt idx="3223">
                  <c:v>44</c:v>
                </c:pt>
                <c:pt idx="3224">
                  <c:v>52</c:v>
                </c:pt>
                <c:pt idx="3225">
                  <c:v>47</c:v>
                </c:pt>
                <c:pt idx="3226">
                  <c:v>53</c:v>
                </c:pt>
                <c:pt idx="3227">
                  <c:v>54</c:v>
                </c:pt>
                <c:pt idx="3228">
                  <c:v>45</c:v>
                </c:pt>
                <c:pt idx="3229">
                  <c:v>46</c:v>
                </c:pt>
                <c:pt idx="3230">
                  <c:v>44</c:v>
                </c:pt>
                <c:pt idx="3231">
                  <c:v>52</c:v>
                </c:pt>
                <c:pt idx="3232">
                  <c:v>48</c:v>
                </c:pt>
                <c:pt idx="3233">
                  <c:v>56</c:v>
                </c:pt>
                <c:pt idx="3234">
                  <c:v>45</c:v>
                </c:pt>
                <c:pt idx="3235">
                  <c:v>44</c:v>
                </c:pt>
                <c:pt idx="3236">
                  <c:v>52</c:v>
                </c:pt>
                <c:pt idx="3237">
                  <c:v>48</c:v>
                </c:pt>
                <c:pt idx="3238">
                  <c:v>50</c:v>
                </c:pt>
                <c:pt idx="3239">
                  <c:v>52</c:v>
                </c:pt>
                <c:pt idx="3240">
                  <c:v>43</c:v>
                </c:pt>
                <c:pt idx="3241">
                  <c:v>42</c:v>
                </c:pt>
                <c:pt idx="3242">
                  <c:v>40</c:v>
                </c:pt>
                <c:pt idx="3243">
                  <c:v>47</c:v>
                </c:pt>
                <c:pt idx="3244">
                  <c:v>41</c:v>
                </c:pt>
                <c:pt idx="3245">
                  <c:v>45</c:v>
                </c:pt>
                <c:pt idx="3246">
                  <c:v>48</c:v>
                </c:pt>
                <c:pt idx="3247">
                  <c:v>51</c:v>
                </c:pt>
                <c:pt idx="3248">
                  <c:v>54</c:v>
                </c:pt>
                <c:pt idx="3249">
                  <c:v>51</c:v>
                </c:pt>
                <c:pt idx="3250">
                  <c:v>43</c:v>
                </c:pt>
                <c:pt idx="3251">
                  <c:v>51</c:v>
                </c:pt>
                <c:pt idx="3252">
                  <c:v>41</c:v>
                </c:pt>
                <c:pt idx="3253">
                  <c:v>42</c:v>
                </c:pt>
                <c:pt idx="3254">
                  <c:v>57</c:v>
                </c:pt>
                <c:pt idx="3255">
                  <c:v>57</c:v>
                </c:pt>
                <c:pt idx="3256">
                  <c:v>53</c:v>
                </c:pt>
                <c:pt idx="3257">
                  <c:v>47</c:v>
                </c:pt>
                <c:pt idx="3258">
                  <c:v>46</c:v>
                </c:pt>
                <c:pt idx="3259">
                  <c:v>48</c:v>
                </c:pt>
                <c:pt idx="3260">
                  <c:v>51</c:v>
                </c:pt>
                <c:pt idx="3261">
                  <c:v>47</c:v>
                </c:pt>
                <c:pt idx="3262">
                  <c:v>59</c:v>
                </c:pt>
                <c:pt idx="3263">
                  <c:v>52</c:v>
                </c:pt>
                <c:pt idx="3264">
                  <c:v>45</c:v>
                </c:pt>
                <c:pt idx="3265">
                  <c:v>44</c:v>
                </c:pt>
                <c:pt idx="3266">
                  <c:v>45</c:v>
                </c:pt>
                <c:pt idx="3267">
                  <c:v>42</c:v>
                </c:pt>
                <c:pt idx="3268">
                  <c:v>45</c:v>
                </c:pt>
                <c:pt idx="3269">
                  <c:v>46</c:v>
                </c:pt>
                <c:pt idx="3270">
                  <c:v>47</c:v>
                </c:pt>
                <c:pt idx="3271">
                  <c:v>46</c:v>
                </c:pt>
                <c:pt idx="3272">
                  <c:v>50</c:v>
                </c:pt>
                <c:pt idx="3273">
                  <c:v>50</c:v>
                </c:pt>
                <c:pt idx="3274">
                  <c:v>45</c:v>
                </c:pt>
                <c:pt idx="3275">
                  <c:v>47</c:v>
                </c:pt>
                <c:pt idx="3276">
                  <c:v>47</c:v>
                </c:pt>
                <c:pt idx="3277">
                  <c:v>41</c:v>
                </c:pt>
                <c:pt idx="3278">
                  <c:v>49</c:v>
                </c:pt>
                <c:pt idx="3279">
                  <c:v>44</c:v>
                </c:pt>
                <c:pt idx="3280">
                  <c:v>46</c:v>
                </c:pt>
                <c:pt idx="3281">
                  <c:v>49</c:v>
                </c:pt>
                <c:pt idx="3282">
                  <c:v>46</c:v>
                </c:pt>
                <c:pt idx="3283">
                  <c:v>58</c:v>
                </c:pt>
                <c:pt idx="3284">
                  <c:v>62</c:v>
                </c:pt>
                <c:pt idx="3285">
                  <c:v>56</c:v>
                </c:pt>
                <c:pt idx="3286">
                  <c:v>54</c:v>
                </c:pt>
                <c:pt idx="3287">
                  <c:v>49</c:v>
                </c:pt>
                <c:pt idx="3288">
                  <c:v>56</c:v>
                </c:pt>
                <c:pt idx="3289">
                  <c:v>56</c:v>
                </c:pt>
                <c:pt idx="3290">
                  <c:v>59</c:v>
                </c:pt>
                <c:pt idx="3291">
                  <c:v>57</c:v>
                </c:pt>
                <c:pt idx="3292">
                  <c:v>59</c:v>
                </c:pt>
                <c:pt idx="3293">
                  <c:v>50</c:v>
                </c:pt>
                <c:pt idx="3294">
                  <c:v>47</c:v>
                </c:pt>
                <c:pt idx="3295">
                  <c:v>49</c:v>
                </c:pt>
                <c:pt idx="3296">
                  <c:v>59</c:v>
                </c:pt>
                <c:pt idx="3297">
                  <c:v>48</c:v>
                </c:pt>
                <c:pt idx="3298">
                  <c:v>50</c:v>
                </c:pt>
                <c:pt idx="3299">
                  <c:v>52</c:v>
                </c:pt>
                <c:pt idx="3300">
                  <c:v>45</c:v>
                </c:pt>
                <c:pt idx="3301">
                  <c:v>47</c:v>
                </c:pt>
                <c:pt idx="3302">
                  <c:v>51</c:v>
                </c:pt>
                <c:pt idx="3303">
                  <c:v>48</c:v>
                </c:pt>
                <c:pt idx="3304">
                  <c:v>52</c:v>
                </c:pt>
                <c:pt idx="3305">
                  <c:v>44</c:v>
                </c:pt>
                <c:pt idx="3306">
                  <c:v>45</c:v>
                </c:pt>
                <c:pt idx="3307">
                  <c:v>45</c:v>
                </c:pt>
                <c:pt idx="3308">
                  <c:v>40</c:v>
                </c:pt>
                <c:pt idx="3309">
                  <c:v>47</c:v>
                </c:pt>
                <c:pt idx="3310">
                  <c:v>49</c:v>
                </c:pt>
                <c:pt idx="3311">
                  <c:v>46</c:v>
                </c:pt>
                <c:pt idx="3312">
                  <c:v>44</c:v>
                </c:pt>
                <c:pt idx="3313">
                  <c:v>53</c:v>
                </c:pt>
                <c:pt idx="3314">
                  <c:v>47</c:v>
                </c:pt>
                <c:pt idx="3315">
                  <c:v>57</c:v>
                </c:pt>
                <c:pt idx="3316">
                  <c:v>51</c:v>
                </c:pt>
                <c:pt idx="3317">
                  <c:v>51</c:v>
                </c:pt>
                <c:pt idx="3318">
                  <c:v>41</c:v>
                </c:pt>
                <c:pt idx="3319">
                  <c:v>48</c:v>
                </c:pt>
                <c:pt idx="3320">
                  <c:v>51</c:v>
                </c:pt>
                <c:pt idx="3321">
                  <c:v>50</c:v>
                </c:pt>
                <c:pt idx="3322">
                  <c:v>57</c:v>
                </c:pt>
                <c:pt idx="3323">
                  <c:v>53</c:v>
                </c:pt>
                <c:pt idx="3324">
                  <c:v>51</c:v>
                </c:pt>
                <c:pt idx="3325">
                  <c:v>45</c:v>
                </c:pt>
                <c:pt idx="3326">
                  <c:v>45</c:v>
                </c:pt>
                <c:pt idx="3327">
                  <c:v>62</c:v>
                </c:pt>
                <c:pt idx="3328">
                  <c:v>45</c:v>
                </c:pt>
                <c:pt idx="3329">
                  <c:v>48</c:v>
                </c:pt>
                <c:pt idx="3330">
                  <c:v>50</c:v>
                </c:pt>
                <c:pt idx="3331">
                  <c:v>56</c:v>
                </c:pt>
                <c:pt idx="3332">
                  <c:v>50</c:v>
                </c:pt>
                <c:pt idx="3333">
                  <c:v>49</c:v>
                </c:pt>
                <c:pt idx="3334">
                  <c:v>54</c:v>
                </c:pt>
                <c:pt idx="3335">
                  <c:v>52</c:v>
                </c:pt>
                <c:pt idx="3336">
                  <c:v>54</c:v>
                </c:pt>
                <c:pt idx="3337">
                  <c:v>59</c:v>
                </c:pt>
                <c:pt idx="3338">
                  <c:v>55</c:v>
                </c:pt>
                <c:pt idx="3339">
                  <c:v>51</c:v>
                </c:pt>
                <c:pt idx="3340">
                  <c:v>43</c:v>
                </c:pt>
                <c:pt idx="3341">
                  <c:v>70</c:v>
                </c:pt>
                <c:pt idx="3342">
                  <c:v>63</c:v>
                </c:pt>
                <c:pt idx="3343">
                  <c:v>54</c:v>
                </c:pt>
                <c:pt idx="3344">
                  <c:v>50</c:v>
                </c:pt>
                <c:pt idx="3345">
                  <c:v>57</c:v>
                </c:pt>
                <c:pt idx="3346">
                  <c:v>63</c:v>
                </c:pt>
                <c:pt idx="3347">
                  <c:v>51</c:v>
                </c:pt>
                <c:pt idx="3348">
                  <c:v>50</c:v>
                </c:pt>
                <c:pt idx="3349">
                  <c:v>56</c:v>
                </c:pt>
                <c:pt idx="3350">
                  <c:v>53</c:v>
                </c:pt>
                <c:pt idx="3351">
                  <c:v>55</c:v>
                </c:pt>
                <c:pt idx="3352">
                  <c:v>50</c:v>
                </c:pt>
                <c:pt idx="3353">
                  <c:v>60</c:v>
                </c:pt>
                <c:pt idx="3354">
                  <c:v>48</c:v>
                </c:pt>
                <c:pt idx="3355">
                  <c:v>53</c:v>
                </c:pt>
                <c:pt idx="3356">
                  <c:v>53</c:v>
                </c:pt>
                <c:pt idx="3357">
                  <c:v>53</c:v>
                </c:pt>
                <c:pt idx="3358">
                  <c:v>53</c:v>
                </c:pt>
                <c:pt idx="3359">
                  <c:v>64</c:v>
                </c:pt>
                <c:pt idx="3360">
                  <c:v>46</c:v>
                </c:pt>
                <c:pt idx="3361">
                  <c:v>56</c:v>
                </c:pt>
                <c:pt idx="3362">
                  <c:v>43</c:v>
                </c:pt>
                <c:pt idx="3363">
                  <c:v>53</c:v>
                </c:pt>
                <c:pt idx="3364">
                  <c:v>60</c:v>
                </c:pt>
                <c:pt idx="3365">
                  <c:v>47</c:v>
                </c:pt>
                <c:pt idx="3366">
                  <c:v>48</c:v>
                </c:pt>
                <c:pt idx="3367">
                  <c:v>51</c:v>
                </c:pt>
                <c:pt idx="3368">
                  <c:v>53</c:v>
                </c:pt>
                <c:pt idx="3369">
                  <c:v>55</c:v>
                </c:pt>
                <c:pt idx="3370">
                  <c:v>50</c:v>
                </c:pt>
                <c:pt idx="3371">
                  <c:v>59</c:v>
                </c:pt>
                <c:pt idx="3372">
                  <c:v>51</c:v>
                </c:pt>
                <c:pt idx="3373">
                  <c:v>47</c:v>
                </c:pt>
                <c:pt idx="3374">
                  <c:v>55</c:v>
                </c:pt>
                <c:pt idx="3375">
                  <c:v>49</c:v>
                </c:pt>
                <c:pt idx="3376">
                  <c:v>49</c:v>
                </c:pt>
                <c:pt idx="3377">
                  <c:v>55</c:v>
                </c:pt>
                <c:pt idx="3378">
                  <c:v>52</c:v>
                </c:pt>
                <c:pt idx="3379">
                  <c:v>56</c:v>
                </c:pt>
                <c:pt idx="3380">
                  <c:v>48</c:v>
                </c:pt>
                <c:pt idx="3381">
                  <c:v>46</c:v>
                </c:pt>
                <c:pt idx="3382">
                  <c:v>56</c:v>
                </c:pt>
                <c:pt idx="3383">
                  <c:v>59</c:v>
                </c:pt>
                <c:pt idx="3384">
                  <c:v>53</c:v>
                </c:pt>
                <c:pt idx="3385">
                  <c:v>66</c:v>
                </c:pt>
                <c:pt idx="3386">
                  <c:v>45</c:v>
                </c:pt>
                <c:pt idx="3387">
                  <c:v>47</c:v>
                </c:pt>
                <c:pt idx="3388">
                  <c:v>57</c:v>
                </c:pt>
                <c:pt idx="3389">
                  <c:v>48</c:v>
                </c:pt>
                <c:pt idx="3390">
                  <c:v>62</c:v>
                </c:pt>
                <c:pt idx="3391">
                  <c:v>56</c:v>
                </c:pt>
                <c:pt idx="3392">
                  <c:v>47</c:v>
                </c:pt>
                <c:pt idx="3393">
                  <c:v>54</c:v>
                </c:pt>
                <c:pt idx="3394">
                  <c:v>52</c:v>
                </c:pt>
                <c:pt idx="3395">
                  <c:v>51</c:v>
                </c:pt>
                <c:pt idx="3396">
                  <c:v>62</c:v>
                </c:pt>
                <c:pt idx="3397">
                  <c:v>47</c:v>
                </c:pt>
                <c:pt idx="3398">
                  <c:v>48</c:v>
                </c:pt>
                <c:pt idx="3399">
                  <c:v>56</c:v>
                </c:pt>
                <c:pt idx="3400">
                  <c:v>56</c:v>
                </c:pt>
                <c:pt idx="3401">
                  <c:v>62</c:v>
                </c:pt>
                <c:pt idx="3402">
                  <c:v>57</c:v>
                </c:pt>
                <c:pt idx="3403">
                  <c:v>46</c:v>
                </c:pt>
                <c:pt idx="3404">
                  <c:v>45</c:v>
                </c:pt>
                <c:pt idx="3405">
                  <c:v>51</c:v>
                </c:pt>
                <c:pt idx="3406">
                  <c:v>46</c:v>
                </c:pt>
                <c:pt idx="3407">
                  <c:v>51</c:v>
                </c:pt>
                <c:pt idx="3408">
                  <c:v>57</c:v>
                </c:pt>
                <c:pt idx="3409">
                  <c:v>49</c:v>
                </c:pt>
                <c:pt idx="3410">
                  <c:v>61</c:v>
                </c:pt>
                <c:pt idx="3411">
                  <c:v>47</c:v>
                </c:pt>
                <c:pt idx="3412">
                  <c:v>57</c:v>
                </c:pt>
                <c:pt idx="3413">
                  <c:v>46</c:v>
                </c:pt>
                <c:pt idx="3414">
                  <c:v>64</c:v>
                </c:pt>
                <c:pt idx="3415">
                  <c:v>52</c:v>
                </c:pt>
                <c:pt idx="3416">
                  <c:v>54</c:v>
                </c:pt>
                <c:pt idx="3417">
                  <c:v>54</c:v>
                </c:pt>
                <c:pt idx="3418">
                  <c:v>59</c:v>
                </c:pt>
                <c:pt idx="3419">
                  <c:v>46</c:v>
                </c:pt>
                <c:pt idx="3420">
                  <c:v>49</c:v>
                </c:pt>
                <c:pt idx="3421">
                  <c:v>55</c:v>
                </c:pt>
                <c:pt idx="3422">
                  <c:v>42</c:v>
                </c:pt>
                <c:pt idx="3423">
                  <c:v>53</c:v>
                </c:pt>
                <c:pt idx="3424">
                  <c:v>62</c:v>
                </c:pt>
                <c:pt idx="3425">
                  <c:v>64</c:v>
                </c:pt>
                <c:pt idx="3426">
                  <c:v>57</c:v>
                </c:pt>
                <c:pt idx="3427">
                  <c:v>54</c:v>
                </c:pt>
                <c:pt idx="3428">
                  <c:v>48</c:v>
                </c:pt>
                <c:pt idx="3429">
                  <c:v>60</c:v>
                </c:pt>
                <c:pt idx="3430">
                  <c:v>50</c:v>
                </c:pt>
                <c:pt idx="3431">
                  <c:v>67</c:v>
                </c:pt>
                <c:pt idx="3432">
                  <c:v>58</c:v>
                </c:pt>
                <c:pt idx="3433">
                  <c:v>51</c:v>
                </c:pt>
                <c:pt idx="3434">
                  <c:v>64</c:v>
                </c:pt>
                <c:pt idx="3435">
                  <c:v>61</c:v>
                </c:pt>
                <c:pt idx="3436">
                  <c:v>53</c:v>
                </c:pt>
                <c:pt idx="3437">
                  <c:v>55</c:v>
                </c:pt>
                <c:pt idx="3438">
                  <c:v>65</c:v>
                </c:pt>
                <c:pt idx="3439">
                  <c:v>67</c:v>
                </c:pt>
                <c:pt idx="3440">
                  <c:v>61</c:v>
                </c:pt>
                <c:pt idx="3441">
                  <c:v>55</c:v>
                </c:pt>
                <c:pt idx="3442">
                  <c:v>57</c:v>
                </c:pt>
                <c:pt idx="3443">
                  <c:v>59</c:v>
                </c:pt>
                <c:pt idx="3444">
                  <c:v>63</c:v>
                </c:pt>
                <c:pt idx="3445">
                  <c:v>61</c:v>
                </c:pt>
                <c:pt idx="3446">
                  <c:v>51</c:v>
                </c:pt>
                <c:pt idx="3447">
                  <c:v>62</c:v>
                </c:pt>
                <c:pt idx="3448">
                  <c:v>62</c:v>
                </c:pt>
                <c:pt idx="3449">
                  <c:v>70</c:v>
                </c:pt>
                <c:pt idx="3450">
                  <c:v>58</c:v>
                </c:pt>
                <c:pt idx="3451">
                  <c:v>55</c:v>
                </c:pt>
                <c:pt idx="3452">
                  <c:v>56</c:v>
                </c:pt>
                <c:pt idx="3453">
                  <c:v>61</c:v>
                </c:pt>
                <c:pt idx="3454">
                  <c:v>50</c:v>
                </c:pt>
                <c:pt idx="3455">
                  <c:v>57</c:v>
                </c:pt>
                <c:pt idx="3456">
                  <c:v>56</c:v>
                </c:pt>
                <c:pt idx="3457">
                  <c:v>56</c:v>
                </c:pt>
                <c:pt idx="3458">
                  <c:v>58</c:v>
                </c:pt>
                <c:pt idx="3459">
                  <c:v>63</c:v>
                </c:pt>
                <c:pt idx="3460">
                  <c:v>53</c:v>
                </c:pt>
                <c:pt idx="3461">
                  <c:v>61</c:v>
                </c:pt>
                <c:pt idx="3462">
                  <c:v>58</c:v>
                </c:pt>
                <c:pt idx="3463">
                  <c:v>59</c:v>
                </c:pt>
                <c:pt idx="3464">
                  <c:v>55</c:v>
                </c:pt>
                <c:pt idx="3465">
                  <c:v>54</c:v>
                </c:pt>
                <c:pt idx="3466">
                  <c:v>72</c:v>
                </c:pt>
                <c:pt idx="3467">
                  <c:v>64</c:v>
                </c:pt>
                <c:pt idx="3468">
                  <c:v>72</c:v>
                </c:pt>
                <c:pt idx="3469">
                  <c:v>65</c:v>
                </c:pt>
                <c:pt idx="3470">
                  <c:v>63</c:v>
                </c:pt>
                <c:pt idx="3471">
                  <c:v>68</c:v>
                </c:pt>
                <c:pt idx="3472">
                  <c:v>61</c:v>
                </c:pt>
                <c:pt idx="3473">
                  <c:v>62</c:v>
                </c:pt>
                <c:pt idx="3474">
                  <c:v>56</c:v>
                </c:pt>
                <c:pt idx="3475">
                  <c:v>49</c:v>
                </c:pt>
                <c:pt idx="3476">
                  <c:v>59</c:v>
                </c:pt>
                <c:pt idx="3477">
                  <c:v>57</c:v>
                </c:pt>
                <c:pt idx="3478">
                  <c:v>61</c:v>
                </c:pt>
                <c:pt idx="3479">
                  <c:v>68</c:v>
                </c:pt>
                <c:pt idx="3480">
                  <c:v>65</c:v>
                </c:pt>
                <c:pt idx="3481">
                  <c:v>73</c:v>
                </c:pt>
                <c:pt idx="3482">
                  <c:v>62</c:v>
                </c:pt>
                <c:pt idx="3483">
                  <c:v>49</c:v>
                </c:pt>
                <c:pt idx="3484">
                  <c:v>57</c:v>
                </c:pt>
                <c:pt idx="3485">
                  <c:v>57</c:v>
                </c:pt>
                <c:pt idx="3486">
                  <c:v>75</c:v>
                </c:pt>
                <c:pt idx="3487">
                  <c:v>63</c:v>
                </c:pt>
                <c:pt idx="3488">
                  <c:v>69</c:v>
                </c:pt>
                <c:pt idx="3489">
                  <c:v>73</c:v>
                </c:pt>
                <c:pt idx="3490">
                  <c:v>70</c:v>
                </c:pt>
                <c:pt idx="3491">
                  <c:v>55</c:v>
                </c:pt>
                <c:pt idx="3492">
                  <c:v>52</c:v>
                </c:pt>
                <c:pt idx="3493">
                  <c:v>62</c:v>
                </c:pt>
                <c:pt idx="3494">
                  <c:v>66</c:v>
                </c:pt>
                <c:pt idx="3495">
                  <c:v>52</c:v>
                </c:pt>
                <c:pt idx="3496">
                  <c:v>59</c:v>
                </c:pt>
                <c:pt idx="3497">
                  <c:v>53</c:v>
                </c:pt>
                <c:pt idx="3498">
                  <c:v>65</c:v>
                </c:pt>
                <c:pt idx="3499">
                  <c:v>57</c:v>
                </c:pt>
                <c:pt idx="3500">
                  <c:v>72</c:v>
                </c:pt>
                <c:pt idx="3501">
                  <c:v>71</c:v>
                </c:pt>
                <c:pt idx="3502">
                  <c:v>68</c:v>
                </c:pt>
                <c:pt idx="3503">
                  <c:v>66</c:v>
                </c:pt>
                <c:pt idx="3504">
                  <c:v>53</c:v>
                </c:pt>
                <c:pt idx="3505">
                  <c:v>65</c:v>
                </c:pt>
                <c:pt idx="3506">
                  <c:v>68</c:v>
                </c:pt>
                <c:pt idx="3507">
                  <c:v>65</c:v>
                </c:pt>
                <c:pt idx="3508">
                  <c:v>59</c:v>
                </c:pt>
                <c:pt idx="3509">
                  <c:v>55</c:v>
                </c:pt>
                <c:pt idx="3510">
                  <c:v>53</c:v>
                </c:pt>
                <c:pt idx="3511">
                  <c:v>50</c:v>
                </c:pt>
                <c:pt idx="3512">
                  <c:v>52</c:v>
                </c:pt>
                <c:pt idx="3513">
                  <c:v>63</c:v>
                </c:pt>
                <c:pt idx="3514">
                  <c:v>72</c:v>
                </c:pt>
                <c:pt idx="3515">
                  <c:v>53</c:v>
                </c:pt>
                <c:pt idx="3516">
                  <c:v>64</c:v>
                </c:pt>
                <c:pt idx="3517">
                  <c:v>61</c:v>
                </c:pt>
                <c:pt idx="3518">
                  <c:v>69</c:v>
                </c:pt>
                <c:pt idx="3519">
                  <c:v>62</c:v>
                </c:pt>
                <c:pt idx="3520">
                  <c:v>73</c:v>
                </c:pt>
                <c:pt idx="3521">
                  <c:v>68</c:v>
                </c:pt>
                <c:pt idx="3522">
                  <c:v>70</c:v>
                </c:pt>
                <c:pt idx="3523">
                  <c:v>69</c:v>
                </c:pt>
                <c:pt idx="3524">
                  <c:v>68</c:v>
                </c:pt>
                <c:pt idx="3525">
                  <c:v>76</c:v>
                </c:pt>
                <c:pt idx="3526">
                  <c:v>61</c:v>
                </c:pt>
                <c:pt idx="3527">
                  <c:v>55</c:v>
                </c:pt>
                <c:pt idx="3528">
                  <c:v>39</c:v>
                </c:pt>
                <c:pt idx="3529">
                  <c:v>60</c:v>
                </c:pt>
                <c:pt idx="3530">
                  <c:v>63</c:v>
                </c:pt>
                <c:pt idx="3531">
                  <c:v>61</c:v>
                </c:pt>
                <c:pt idx="3532">
                  <c:v>62</c:v>
                </c:pt>
                <c:pt idx="3533">
                  <c:v>74</c:v>
                </c:pt>
                <c:pt idx="3534">
                  <c:v>54</c:v>
                </c:pt>
                <c:pt idx="3535">
                  <c:v>65</c:v>
                </c:pt>
                <c:pt idx="3536">
                  <c:v>60</c:v>
                </c:pt>
                <c:pt idx="3537">
                  <c:v>66</c:v>
                </c:pt>
                <c:pt idx="3538">
                  <c:v>59</c:v>
                </c:pt>
                <c:pt idx="3539">
                  <c:v>66</c:v>
                </c:pt>
                <c:pt idx="3540">
                  <c:v>59</c:v>
                </c:pt>
                <c:pt idx="3541">
                  <c:v>40</c:v>
                </c:pt>
                <c:pt idx="3542">
                  <c:v>53</c:v>
                </c:pt>
                <c:pt idx="3543">
                  <c:v>60</c:v>
                </c:pt>
                <c:pt idx="3544">
                  <c:v>60</c:v>
                </c:pt>
                <c:pt idx="3545">
                  <c:v>52</c:v>
                </c:pt>
                <c:pt idx="3546">
                  <c:v>64</c:v>
                </c:pt>
                <c:pt idx="3547">
                  <c:v>69</c:v>
                </c:pt>
                <c:pt idx="3548">
                  <c:v>64</c:v>
                </c:pt>
                <c:pt idx="3549">
                  <c:v>60</c:v>
                </c:pt>
                <c:pt idx="3550">
                  <c:v>65</c:v>
                </c:pt>
                <c:pt idx="3551">
                  <c:v>63</c:v>
                </c:pt>
                <c:pt idx="3552">
                  <c:v>69</c:v>
                </c:pt>
                <c:pt idx="3553">
                  <c:v>62</c:v>
                </c:pt>
                <c:pt idx="3554">
                  <c:v>75</c:v>
                </c:pt>
                <c:pt idx="3555">
                  <c:v>54</c:v>
                </c:pt>
                <c:pt idx="3556">
                  <c:v>69</c:v>
                </c:pt>
                <c:pt idx="3557">
                  <c:v>60</c:v>
                </c:pt>
                <c:pt idx="3558">
                  <c:v>60</c:v>
                </c:pt>
                <c:pt idx="3559">
                  <c:v>56</c:v>
                </c:pt>
                <c:pt idx="3560">
                  <c:v>62</c:v>
                </c:pt>
                <c:pt idx="3561">
                  <c:v>67</c:v>
                </c:pt>
                <c:pt idx="3562">
                  <c:v>66</c:v>
                </c:pt>
                <c:pt idx="3563">
                  <c:v>57</c:v>
                </c:pt>
                <c:pt idx="3564">
                  <c:v>68</c:v>
                </c:pt>
                <c:pt idx="3565">
                  <c:v>70</c:v>
                </c:pt>
                <c:pt idx="3566">
                  <c:v>76</c:v>
                </c:pt>
                <c:pt idx="3567">
                  <c:v>72</c:v>
                </c:pt>
                <c:pt idx="3568">
                  <c:v>68</c:v>
                </c:pt>
                <c:pt idx="3569">
                  <c:v>72</c:v>
                </c:pt>
                <c:pt idx="3570">
                  <c:v>67</c:v>
                </c:pt>
                <c:pt idx="3571">
                  <c:v>70</c:v>
                </c:pt>
                <c:pt idx="3572">
                  <c:v>69</c:v>
                </c:pt>
                <c:pt idx="3573">
                  <c:v>74</c:v>
                </c:pt>
                <c:pt idx="3574">
                  <c:v>75</c:v>
                </c:pt>
                <c:pt idx="3575">
                  <c:v>72</c:v>
                </c:pt>
                <c:pt idx="3576">
                  <c:v>71</c:v>
                </c:pt>
                <c:pt idx="3577">
                  <c:v>62</c:v>
                </c:pt>
                <c:pt idx="3578">
                  <c:v>59</c:v>
                </c:pt>
                <c:pt idx="3579">
                  <c:v>63</c:v>
                </c:pt>
                <c:pt idx="3580">
                  <c:v>66</c:v>
                </c:pt>
                <c:pt idx="3581">
                  <c:v>81</c:v>
                </c:pt>
                <c:pt idx="3582">
                  <c:v>71</c:v>
                </c:pt>
                <c:pt idx="3583">
                  <c:v>75</c:v>
                </c:pt>
                <c:pt idx="3584">
                  <c:v>75</c:v>
                </c:pt>
                <c:pt idx="3585">
                  <c:v>73</c:v>
                </c:pt>
                <c:pt idx="3586">
                  <c:v>68</c:v>
                </c:pt>
                <c:pt idx="3587">
                  <c:v>62</c:v>
                </c:pt>
                <c:pt idx="3588">
                  <c:v>73</c:v>
                </c:pt>
                <c:pt idx="3589">
                  <c:v>79</c:v>
                </c:pt>
                <c:pt idx="3590">
                  <c:v>67</c:v>
                </c:pt>
                <c:pt idx="3591">
                  <c:v>70</c:v>
                </c:pt>
                <c:pt idx="3592">
                  <c:v>72</c:v>
                </c:pt>
                <c:pt idx="3593">
                  <c:v>65</c:v>
                </c:pt>
                <c:pt idx="3594">
                  <c:v>55</c:v>
                </c:pt>
                <c:pt idx="3595">
                  <c:v>58</c:v>
                </c:pt>
                <c:pt idx="3596">
                  <c:v>61</c:v>
                </c:pt>
                <c:pt idx="3597">
                  <c:v>65</c:v>
                </c:pt>
                <c:pt idx="3598">
                  <c:v>70</c:v>
                </c:pt>
                <c:pt idx="3599">
                  <c:v>60</c:v>
                </c:pt>
                <c:pt idx="3600">
                  <c:v>68</c:v>
                </c:pt>
                <c:pt idx="3601">
                  <c:v>54</c:v>
                </c:pt>
                <c:pt idx="3602">
                  <c:v>61</c:v>
                </c:pt>
                <c:pt idx="3603">
                  <c:v>56</c:v>
                </c:pt>
                <c:pt idx="3604">
                  <c:v>59</c:v>
                </c:pt>
                <c:pt idx="3605">
                  <c:v>58</c:v>
                </c:pt>
                <c:pt idx="3606">
                  <c:v>64</c:v>
                </c:pt>
                <c:pt idx="3607">
                  <c:v>62</c:v>
                </c:pt>
                <c:pt idx="3608">
                  <c:v>70</c:v>
                </c:pt>
                <c:pt idx="3609">
                  <c:v>66</c:v>
                </c:pt>
                <c:pt idx="3610">
                  <c:v>68</c:v>
                </c:pt>
                <c:pt idx="3611">
                  <c:v>72</c:v>
                </c:pt>
                <c:pt idx="3612">
                  <c:v>62</c:v>
                </c:pt>
                <c:pt idx="3613">
                  <c:v>65</c:v>
                </c:pt>
                <c:pt idx="3614">
                  <c:v>65</c:v>
                </c:pt>
                <c:pt idx="3615">
                  <c:v>56</c:v>
                </c:pt>
                <c:pt idx="3616">
                  <c:v>67</c:v>
                </c:pt>
                <c:pt idx="3617">
                  <c:v>64</c:v>
                </c:pt>
                <c:pt idx="3618">
                  <c:v>74</c:v>
                </c:pt>
                <c:pt idx="3619">
                  <c:v>73</c:v>
                </c:pt>
                <c:pt idx="3620">
                  <c:v>60</c:v>
                </c:pt>
                <c:pt idx="3621">
                  <c:v>65</c:v>
                </c:pt>
                <c:pt idx="3622">
                  <c:v>75</c:v>
                </c:pt>
                <c:pt idx="3623">
                  <c:v>57</c:v>
                </c:pt>
                <c:pt idx="3624">
                  <c:v>75</c:v>
                </c:pt>
                <c:pt idx="3625">
                  <c:v>69</c:v>
                </c:pt>
                <c:pt idx="3626">
                  <c:v>72</c:v>
                </c:pt>
                <c:pt idx="3627">
                  <c:v>73</c:v>
                </c:pt>
                <c:pt idx="3628">
                  <c:v>70</c:v>
                </c:pt>
                <c:pt idx="3629">
                  <c:v>78</c:v>
                </c:pt>
                <c:pt idx="3630">
                  <c:v>79</c:v>
                </c:pt>
                <c:pt idx="3631">
                  <c:v>71</c:v>
                </c:pt>
                <c:pt idx="3632">
                  <c:v>75</c:v>
                </c:pt>
                <c:pt idx="3633">
                  <c:v>67</c:v>
                </c:pt>
                <c:pt idx="3634">
                  <c:v>63</c:v>
                </c:pt>
                <c:pt idx="3635">
                  <c:v>64</c:v>
                </c:pt>
                <c:pt idx="3636">
                  <c:v>67</c:v>
                </c:pt>
                <c:pt idx="3637">
                  <c:v>75</c:v>
                </c:pt>
                <c:pt idx="3638">
                  <c:v>65</c:v>
                </c:pt>
                <c:pt idx="3639">
                  <c:v>80</c:v>
                </c:pt>
                <c:pt idx="3640">
                  <c:v>71</c:v>
                </c:pt>
                <c:pt idx="3641">
                  <c:v>59</c:v>
                </c:pt>
                <c:pt idx="3642">
                  <c:v>61</c:v>
                </c:pt>
                <c:pt idx="3643">
                  <c:v>69</c:v>
                </c:pt>
                <c:pt idx="3644">
                  <c:v>67</c:v>
                </c:pt>
                <c:pt idx="3645">
                  <c:v>78</c:v>
                </c:pt>
                <c:pt idx="3646">
                  <c:v>60</c:v>
                </c:pt>
                <c:pt idx="3647">
                  <c:v>71</c:v>
                </c:pt>
                <c:pt idx="3648">
                  <c:v>73</c:v>
                </c:pt>
                <c:pt idx="3649">
                  <c:v>68</c:v>
                </c:pt>
                <c:pt idx="3650">
                  <c:v>78</c:v>
                </c:pt>
                <c:pt idx="3651">
                  <c:v>75</c:v>
                </c:pt>
                <c:pt idx="3652">
                  <c:v>73</c:v>
                </c:pt>
                <c:pt idx="3653">
                  <c:v>71</c:v>
                </c:pt>
                <c:pt idx="3654">
                  <c:v>70</c:v>
                </c:pt>
                <c:pt idx="3655">
                  <c:v>55</c:v>
                </c:pt>
                <c:pt idx="3656">
                  <c:v>61</c:v>
                </c:pt>
                <c:pt idx="3657">
                  <c:v>64</c:v>
                </c:pt>
                <c:pt idx="3658">
                  <c:v>74</c:v>
                </c:pt>
                <c:pt idx="3659">
                  <c:v>68</c:v>
                </c:pt>
                <c:pt idx="3660">
                  <c:v>67</c:v>
                </c:pt>
                <c:pt idx="3661">
                  <c:v>82</c:v>
                </c:pt>
                <c:pt idx="3662">
                  <c:v>80</c:v>
                </c:pt>
                <c:pt idx="3663">
                  <c:v>70</c:v>
                </c:pt>
                <c:pt idx="3664">
                  <c:v>73</c:v>
                </c:pt>
                <c:pt idx="3665">
                  <c:v>67</c:v>
                </c:pt>
                <c:pt idx="3666">
                  <c:v>68</c:v>
                </c:pt>
                <c:pt idx="3667">
                  <c:v>78</c:v>
                </c:pt>
                <c:pt idx="3668">
                  <c:v>59</c:v>
                </c:pt>
                <c:pt idx="3669">
                  <c:v>63</c:v>
                </c:pt>
                <c:pt idx="3670">
                  <c:v>66</c:v>
                </c:pt>
                <c:pt idx="3671">
                  <c:v>65</c:v>
                </c:pt>
                <c:pt idx="3672">
                  <c:v>69</c:v>
                </c:pt>
                <c:pt idx="3673">
                  <c:v>66</c:v>
                </c:pt>
                <c:pt idx="3674">
                  <c:v>61</c:v>
                </c:pt>
                <c:pt idx="3675">
                  <c:v>72</c:v>
                </c:pt>
                <c:pt idx="3676">
                  <c:v>73</c:v>
                </c:pt>
                <c:pt idx="3677">
                  <c:v>87</c:v>
                </c:pt>
                <c:pt idx="3678">
                  <c:v>71</c:v>
                </c:pt>
                <c:pt idx="3679">
                  <c:v>76</c:v>
                </c:pt>
                <c:pt idx="3680">
                  <c:v>62</c:v>
                </c:pt>
                <c:pt idx="3681">
                  <c:v>65</c:v>
                </c:pt>
                <c:pt idx="3682">
                  <c:v>72</c:v>
                </c:pt>
                <c:pt idx="3683">
                  <c:v>71</c:v>
                </c:pt>
                <c:pt idx="3684">
                  <c:v>71</c:v>
                </c:pt>
                <c:pt idx="3685">
                  <c:v>62</c:v>
                </c:pt>
                <c:pt idx="3686">
                  <c:v>69</c:v>
                </c:pt>
                <c:pt idx="3687">
                  <c:v>82</c:v>
                </c:pt>
                <c:pt idx="3688">
                  <c:v>55</c:v>
                </c:pt>
                <c:pt idx="3689">
                  <c:v>63</c:v>
                </c:pt>
                <c:pt idx="3690">
                  <c:v>76</c:v>
                </c:pt>
                <c:pt idx="3691">
                  <c:v>84</c:v>
                </c:pt>
                <c:pt idx="3692">
                  <c:v>76</c:v>
                </c:pt>
                <c:pt idx="3693">
                  <c:v>78</c:v>
                </c:pt>
                <c:pt idx="3694">
                  <c:v>49</c:v>
                </c:pt>
                <c:pt idx="3695">
                  <c:v>66</c:v>
                </c:pt>
                <c:pt idx="3696">
                  <c:v>69</c:v>
                </c:pt>
                <c:pt idx="3697">
                  <c:v>73</c:v>
                </c:pt>
                <c:pt idx="3698">
                  <c:v>60</c:v>
                </c:pt>
                <c:pt idx="3699">
                  <c:v>68</c:v>
                </c:pt>
                <c:pt idx="3700">
                  <c:v>66</c:v>
                </c:pt>
                <c:pt idx="3701">
                  <c:v>70</c:v>
                </c:pt>
                <c:pt idx="3702">
                  <c:v>61</c:v>
                </c:pt>
                <c:pt idx="3703">
                  <c:v>83</c:v>
                </c:pt>
                <c:pt idx="3704">
                  <c:v>78</c:v>
                </c:pt>
                <c:pt idx="3705">
                  <c:v>66</c:v>
                </c:pt>
                <c:pt idx="3706">
                  <c:v>68</c:v>
                </c:pt>
                <c:pt idx="3707">
                  <c:v>69</c:v>
                </c:pt>
                <c:pt idx="3708">
                  <c:v>75</c:v>
                </c:pt>
                <c:pt idx="3709">
                  <c:v>64</c:v>
                </c:pt>
                <c:pt idx="3710">
                  <c:v>67</c:v>
                </c:pt>
                <c:pt idx="3711">
                  <c:v>83</c:v>
                </c:pt>
                <c:pt idx="3712">
                  <c:v>65</c:v>
                </c:pt>
                <c:pt idx="3713">
                  <c:v>70</c:v>
                </c:pt>
                <c:pt idx="3714">
                  <c:v>83</c:v>
                </c:pt>
                <c:pt idx="3715">
                  <c:v>72</c:v>
                </c:pt>
                <c:pt idx="3716">
                  <c:v>57</c:v>
                </c:pt>
                <c:pt idx="3717">
                  <c:v>73</c:v>
                </c:pt>
                <c:pt idx="3718">
                  <c:v>85</c:v>
                </c:pt>
                <c:pt idx="3719">
                  <c:v>63</c:v>
                </c:pt>
                <c:pt idx="3720">
                  <c:v>68</c:v>
                </c:pt>
                <c:pt idx="3721">
                  <c:v>67</c:v>
                </c:pt>
                <c:pt idx="3722">
                  <c:v>76</c:v>
                </c:pt>
                <c:pt idx="3723">
                  <c:v>70</c:v>
                </c:pt>
                <c:pt idx="3724">
                  <c:v>72</c:v>
                </c:pt>
                <c:pt idx="3725">
                  <c:v>80</c:v>
                </c:pt>
                <c:pt idx="3726">
                  <c:v>69</c:v>
                </c:pt>
                <c:pt idx="3727">
                  <c:v>83</c:v>
                </c:pt>
                <c:pt idx="3728">
                  <c:v>75</c:v>
                </c:pt>
                <c:pt idx="3729">
                  <c:v>65</c:v>
                </c:pt>
                <c:pt idx="3730">
                  <c:v>75</c:v>
                </c:pt>
                <c:pt idx="3731">
                  <c:v>79</c:v>
                </c:pt>
                <c:pt idx="3732">
                  <c:v>78</c:v>
                </c:pt>
                <c:pt idx="3733">
                  <c:v>88</c:v>
                </c:pt>
                <c:pt idx="3734">
                  <c:v>75</c:v>
                </c:pt>
                <c:pt idx="3735">
                  <c:v>76</c:v>
                </c:pt>
                <c:pt idx="3736">
                  <c:v>79</c:v>
                </c:pt>
                <c:pt idx="3737">
                  <c:v>78</c:v>
                </c:pt>
                <c:pt idx="3738">
                  <c:v>73</c:v>
                </c:pt>
                <c:pt idx="3739">
                  <c:v>68</c:v>
                </c:pt>
                <c:pt idx="3740">
                  <c:v>72</c:v>
                </c:pt>
                <c:pt idx="3741">
                  <c:v>80</c:v>
                </c:pt>
                <c:pt idx="3742">
                  <c:v>78</c:v>
                </c:pt>
                <c:pt idx="3743">
                  <c:v>75</c:v>
                </c:pt>
                <c:pt idx="3744">
                  <c:v>78</c:v>
                </c:pt>
                <c:pt idx="3745">
                  <c:v>73</c:v>
                </c:pt>
                <c:pt idx="3746">
                  <c:v>72</c:v>
                </c:pt>
                <c:pt idx="3747">
                  <c:v>70</c:v>
                </c:pt>
                <c:pt idx="3748">
                  <c:v>78</c:v>
                </c:pt>
                <c:pt idx="3749">
                  <c:v>69</c:v>
                </c:pt>
                <c:pt idx="3750">
                  <c:v>74</c:v>
                </c:pt>
                <c:pt idx="3751">
                  <c:v>77</c:v>
                </c:pt>
                <c:pt idx="3752">
                  <c:v>72</c:v>
                </c:pt>
                <c:pt idx="3753">
                  <c:v>72</c:v>
                </c:pt>
                <c:pt idx="3754">
                  <c:v>73</c:v>
                </c:pt>
                <c:pt idx="3755">
                  <c:v>77</c:v>
                </c:pt>
                <c:pt idx="3756">
                  <c:v>64</c:v>
                </c:pt>
                <c:pt idx="3757">
                  <c:v>83</c:v>
                </c:pt>
                <c:pt idx="3758">
                  <c:v>88</c:v>
                </c:pt>
                <c:pt idx="3759">
                  <c:v>77</c:v>
                </c:pt>
                <c:pt idx="3760">
                  <c:v>75</c:v>
                </c:pt>
                <c:pt idx="3761">
                  <c:v>95</c:v>
                </c:pt>
                <c:pt idx="3762">
                  <c:v>71</c:v>
                </c:pt>
                <c:pt idx="3763">
                  <c:v>84</c:v>
                </c:pt>
                <c:pt idx="3764">
                  <c:v>85</c:v>
                </c:pt>
                <c:pt idx="3765">
                  <c:v>80</c:v>
                </c:pt>
                <c:pt idx="3766">
                  <c:v>84</c:v>
                </c:pt>
                <c:pt idx="3767">
                  <c:v>82</c:v>
                </c:pt>
                <c:pt idx="3768">
                  <c:v>80</c:v>
                </c:pt>
                <c:pt idx="3769">
                  <c:v>73</c:v>
                </c:pt>
                <c:pt idx="3770">
                  <c:v>70</c:v>
                </c:pt>
                <c:pt idx="3771">
                  <c:v>83</c:v>
                </c:pt>
                <c:pt idx="3772">
                  <c:v>91</c:v>
                </c:pt>
                <c:pt idx="3773">
                  <c:v>88</c:v>
                </c:pt>
                <c:pt idx="3774">
                  <c:v>72</c:v>
                </c:pt>
                <c:pt idx="3775">
                  <c:v>86</c:v>
                </c:pt>
                <c:pt idx="3776">
                  <c:v>85</c:v>
                </c:pt>
                <c:pt idx="3777">
                  <c:v>83</c:v>
                </c:pt>
                <c:pt idx="3778">
                  <c:v>82</c:v>
                </c:pt>
                <c:pt idx="3779">
                  <c:v>77</c:v>
                </c:pt>
                <c:pt idx="3780">
                  <c:v>78</c:v>
                </c:pt>
                <c:pt idx="3781">
                  <c:v>78</c:v>
                </c:pt>
                <c:pt idx="3782">
                  <c:v>83</c:v>
                </c:pt>
                <c:pt idx="3783">
                  <c:v>81</c:v>
                </c:pt>
                <c:pt idx="3784">
                  <c:v>83</c:v>
                </c:pt>
                <c:pt idx="3785">
                  <c:v>81</c:v>
                </c:pt>
                <c:pt idx="3786">
                  <c:v>78</c:v>
                </c:pt>
                <c:pt idx="3787">
                  <c:v>71</c:v>
                </c:pt>
                <c:pt idx="3788">
                  <c:v>83</c:v>
                </c:pt>
                <c:pt idx="3789">
                  <c:v>86</c:v>
                </c:pt>
                <c:pt idx="3790">
                  <c:v>88</c:v>
                </c:pt>
                <c:pt idx="3791">
                  <c:v>78</c:v>
                </c:pt>
                <c:pt idx="3792">
                  <c:v>86</c:v>
                </c:pt>
                <c:pt idx="3793">
                  <c:v>91</c:v>
                </c:pt>
                <c:pt idx="3794">
                  <c:v>75</c:v>
                </c:pt>
                <c:pt idx="3795">
                  <c:v>88</c:v>
                </c:pt>
                <c:pt idx="3796">
                  <c:v>107</c:v>
                </c:pt>
                <c:pt idx="3797">
                  <c:v>86</c:v>
                </c:pt>
                <c:pt idx="3798">
                  <c:v>80</c:v>
                </c:pt>
                <c:pt idx="3799">
                  <c:v>83</c:v>
                </c:pt>
                <c:pt idx="3800">
                  <c:v>86</c:v>
                </c:pt>
                <c:pt idx="3801">
                  <c:v>75</c:v>
                </c:pt>
                <c:pt idx="3802">
                  <c:v>95</c:v>
                </c:pt>
                <c:pt idx="3803">
                  <c:v>73</c:v>
                </c:pt>
                <c:pt idx="3804">
                  <c:v>85</c:v>
                </c:pt>
                <c:pt idx="3805">
                  <c:v>81</c:v>
                </c:pt>
                <c:pt idx="3806">
                  <c:v>79</c:v>
                </c:pt>
                <c:pt idx="3807">
                  <c:v>77</c:v>
                </c:pt>
                <c:pt idx="3808">
                  <c:v>80</c:v>
                </c:pt>
                <c:pt idx="3809">
                  <c:v>89</c:v>
                </c:pt>
                <c:pt idx="3810">
                  <c:v>78</c:v>
                </c:pt>
                <c:pt idx="3811">
                  <c:v>74</c:v>
                </c:pt>
                <c:pt idx="3812">
                  <c:v>74</c:v>
                </c:pt>
                <c:pt idx="3813">
                  <c:v>76</c:v>
                </c:pt>
                <c:pt idx="3814">
                  <c:v>84</c:v>
                </c:pt>
                <c:pt idx="3815">
                  <c:v>78</c:v>
                </c:pt>
                <c:pt idx="3816">
                  <c:v>72</c:v>
                </c:pt>
                <c:pt idx="3817">
                  <c:v>78</c:v>
                </c:pt>
                <c:pt idx="3818">
                  <c:v>75</c:v>
                </c:pt>
                <c:pt idx="3819">
                  <c:v>70</c:v>
                </c:pt>
                <c:pt idx="3820">
                  <c:v>83</c:v>
                </c:pt>
                <c:pt idx="3821">
                  <c:v>93</c:v>
                </c:pt>
                <c:pt idx="3822">
                  <c:v>87</c:v>
                </c:pt>
                <c:pt idx="3823">
                  <c:v>67</c:v>
                </c:pt>
                <c:pt idx="3824">
                  <c:v>83</c:v>
                </c:pt>
                <c:pt idx="3825">
                  <c:v>84</c:v>
                </c:pt>
                <c:pt idx="3826">
                  <c:v>92</c:v>
                </c:pt>
                <c:pt idx="3827">
                  <c:v>76</c:v>
                </c:pt>
                <c:pt idx="3828">
                  <c:v>79</c:v>
                </c:pt>
                <c:pt idx="3829">
                  <c:v>85</c:v>
                </c:pt>
                <c:pt idx="3830">
                  <c:v>81</c:v>
                </c:pt>
                <c:pt idx="3831">
                  <c:v>78</c:v>
                </c:pt>
                <c:pt idx="3832">
                  <c:v>92</c:v>
                </c:pt>
                <c:pt idx="3833">
                  <c:v>84</c:v>
                </c:pt>
                <c:pt idx="3834">
                  <c:v>71</c:v>
                </c:pt>
                <c:pt idx="3835">
                  <c:v>88</c:v>
                </c:pt>
                <c:pt idx="3836">
                  <c:v>90</c:v>
                </c:pt>
                <c:pt idx="3837">
                  <c:v>70</c:v>
                </c:pt>
                <c:pt idx="3838">
                  <c:v>74</c:v>
                </c:pt>
                <c:pt idx="3839">
                  <c:v>85</c:v>
                </c:pt>
                <c:pt idx="3840">
                  <c:v>75</c:v>
                </c:pt>
                <c:pt idx="3841">
                  <c:v>91</c:v>
                </c:pt>
                <c:pt idx="3842">
                  <c:v>74</c:v>
                </c:pt>
                <c:pt idx="3843">
                  <c:v>81</c:v>
                </c:pt>
                <c:pt idx="3844">
                  <c:v>84</c:v>
                </c:pt>
                <c:pt idx="3845">
                  <c:v>70</c:v>
                </c:pt>
                <c:pt idx="3846">
                  <c:v>84</c:v>
                </c:pt>
                <c:pt idx="3847">
                  <c:v>74</c:v>
                </c:pt>
                <c:pt idx="3848">
                  <c:v>58</c:v>
                </c:pt>
                <c:pt idx="3849">
                  <c:v>64</c:v>
                </c:pt>
                <c:pt idx="3850">
                  <c:v>89</c:v>
                </c:pt>
                <c:pt idx="3851">
                  <c:v>74</c:v>
                </c:pt>
                <c:pt idx="3852">
                  <c:v>76</c:v>
                </c:pt>
                <c:pt idx="3853">
                  <c:v>83</c:v>
                </c:pt>
                <c:pt idx="3854">
                  <c:v>76</c:v>
                </c:pt>
                <c:pt idx="3855">
                  <c:v>76</c:v>
                </c:pt>
                <c:pt idx="3856">
                  <c:v>73</c:v>
                </c:pt>
                <c:pt idx="3857">
                  <c:v>90</c:v>
                </c:pt>
                <c:pt idx="3858">
                  <c:v>63</c:v>
                </c:pt>
                <c:pt idx="3859">
                  <c:v>93</c:v>
                </c:pt>
                <c:pt idx="3860">
                  <c:v>83</c:v>
                </c:pt>
                <c:pt idx="3861">
                  <c:v>86</c:v>
                </c:pt>
                <c:pt idx="3862">
                  <c:v>94</c:v>
                </c:pt>
                <c:pt idx="3863">
                  <c:v>85</c:v>
                </c:pt>
                <c:pt idx="3864">
                  <c:v>86</c:v>
                </c:pt>
                <c:pt idx="3865">
                  <c:v>101</c:v>
                </c:pt>
                <c:pt idx="3866">
                  <c:v>82</c:v>
                </c:pt>
                <c:pt idx="3867">
                  <c:v>84</c:v>
                </c:pt>
                <c:pt idx="3868">
                  <c:v>77</c:v>
                </c:pt>
                <c:pt idx="3869">
                  <c:v>93</c:v>
                </c:pt>
                <c:pt idx="3870">
                  <c:v>77</c:v>
                </c:pt>
                <c:pt idx="3871">
                  <c:v>95</c:v>
                </c:pt>
                <c:pt idx="3872">
                  <c:v>79</c:v>
                </c:pt>
                <c:pt idx="3873">
                  <c:v>82</c:v>
                </c:pt>
                <c:pt idx="3874">
                  <c:v>73</c:v>
                </c:pt>
                <c:pt idx="3875">
                  <c:v>87</c:v>
                </c:pt>
                <c:pt idx="3876">
                  <c:v>101</c:v>
                </c:pt>
                <c:pt idx="3877">
                  <c:v>73</c:v>
                </c:pt>
                <c:pt idx="3878">
                  <c:v>83</c:v>
                </c:pt>
                <c:pt idx="3879">
                  <c:v>70</c:v>
                </c:pt>
                <c:pt idx="3880">
                  <c:v>86</c:v>
                </c:pt>
                <c:pt idx="3881">
                  <c:v>82</c:v>
                </c:pt>
                <c:pt idx="3882">
                  <c:v>80</c:v>
                </c:pt>
                <c:pt idx="3883">
                  <c:v>76</c:v>
                </c:pt>
                <c:pt idx="3884">
                  <c:v>99</c:v>
                </c:pt>
                <c:pt idx="3885">
                  <c:v>75</c:v>
                </c:pt>
                <c:pt idx="3886">
                  <c:v>87</c:v>
                </c:pt>
                <c:pt idx="3887">
                  <c:v>88</c:v>
                </c:pt>
                <c:pt idx="3888">
                  <c:v>82</c:v>
                </c:pt>
                <c:pt idx="3889">
                  <c:v>93</c:v>
                </c:pt>
                <c:pt idx="3890">
                  <c:v>85</c:v>
                </c:pt>
                <c:pt idx="3891">
                  <c:v>94</c:v>
                </c:pt>
                <c:pt idx="3892">
                  <c:v>93</c:v>
                </c:pt>
                <c:pt idx="3893">
                  <c:v>87</c:v>
                </c:pt>
                <c:pt idx="3894">
                  <c:v>97</c:v>
                </c:pt>
                <c:pt idx="3895">
                  <c:v>95</c:v>
                </c:pt>
                <c:pt idx="3896">
                  <c:v>84</c:v>
                </c:pt>
                <c:pt idx="3897">
                  <c:v>73</c:v>
                </c:pt>
                <c:pt idx="3898">
                  <c:v>83</c:v>
                </c:pt>
                <c:pt idx="3899">
                  <c:v>88</c:v>
                </c:pt>
                <c:pt idx="3900">
                  <c:v>77</c:v>
                </c:pt>
                <c:pt idx="3901">
                  <c:v>80</c:v>
                </c:pt>
                <c:pt idx="3902">
                  <c:v>85</c:v>
                </c:pt>
                <c:pt idx="3903">
                  <c:v>84</c:v>
                </c:pt>
                <c:pt idx="3904">
                  <c:v>82</c:v>
                </c:pt>
                <c:pt idx="3905">
                  <c:v>85</c:v>
                </c:pt>
                <c:pt idx="3906">
                  <c:v>81</c:v>
                </c:pt>
                <c:pt idx="3907">
                  <c:v>81</c:v>
                </c:pt>
                <c:pt idx="3908">
                  <c:v>84</c:v>
                </c:pt>
                <c:pt idx="3909">
                  <c:v>80</c:v>
                </c:pt>
                <c:pt idx="3910">
                  <c:v>71</c:v>
                </c:pt>
                <c:pt idx="3911">
                  <c:v>72</c:v>
                </c:pt>
                <c:pt idx="3912">
                  <c:v>71</c:v>
                </c:pt>
                <c:pt idx="3913">
                  <c:v>84</c:v>
                </c:pt>
                <c:pt idx="3914">
                  <c:v>83</c:v>
                </c:pt>
                <c:pt idx="3915">
                  <c:v>86</c:v>
                </c:pt>
                <c:pt idx="3916">
                  <c:v>93</c:v>
                </c:pt>
                <c:pt idx="3917">
                  <c:v>76</c:v>
                </c:pt>
                <c:pt idx="3918">
                  <c:v>88</c:v>
                </c:pt>
                <c:pt idx="3919">
                  <c:v>81</c:v>
                </c:pt>
                <c:pt idx="3920">
                  <c:v>84</c:v>
                </c:pt>
                <c:pt idx="3921">
                  <c:v>73</c:v>
                </c:pt>
                <c:pt idx="3922">
                  <c:v>75</c:v>
                </c:pt>
                <c:pt idx="3923">
                  <c:v>85</c:v>
                </c:pt>
                <c:pt idx="3924">
                  <c:v>71</c:v>
                </c:pt>
                <c:pt idx="3925">
                  <c:v>76</c:v>
                </c:pt>
                <c:pt idx="3926">
                  <c:v>78</c:v>
                </c:pt>
                <c:pt idx="3927">
                  <c:v>88</c:v>
                </c:pt>
                <c:pt idx="3928">
                  <c:v>81</c:v>
                </c:pt>
                <c:pt idx="3929">
                  <c:v>85</c:v>
                </c:pt>
                <c:pt idx="3930">
                  <c:v>78</c:v>
                </c:pt>
              </c:numCache>
            </c:numRef>
          </c:yVal>
          <c:smooth val="0"/>
        </c:ser>
        <c:ser>
          <c:idx val="1"/>
          <c:order val="1"/>
          <c:tx>
            <c:v>Yearling N = 6</c:v>
          </c:tx>
          <c:spPr>
            <a:ln w="28575">
              <a:noFill/>
            </a:ln>
          </c:spPr>
          <c:marker>
            <c:symbol val="circle"/>
            <c:size val="6"/>
            <c:spPr>
              <a:solidFill>
                <a:srgbClr val="FF0000"/>
              </a:solidFill>
              <a:ln>
                <a:solidFill>
                  <a:schemeClr val="bg1"/>
                </a:solidFill>
              </a:ln>
            </c:spPr>
          </c:marker>
          <c:xVal>
            <c:numRef>
              <c:f>'CHS graph'!$B$3933:$B$3938</c:f>
              <c:numCache>
                <c:formatCode>m/d/yyyy</c:formatCode>
                <c:ptCount val="6"/>
                <c:pt idx="0">
                  <c:v>41697</c:v>
                </c:pt>
                <c:pt idx="1">
                  <c:v>41733</c:v>
                </c:pt>
                <c:pt idx="2">
                  <c:v>41855</c:v>
                </c:pt>
                <c:pt idx="3">
                  <c:v>41906</c:v>
                </c:pt>
                <c:pt idx="4">
                  <c:v>41908</c:v>
                </c:pt>
                <c:pt idx="5">
                  <c:v>41925</c:v>
                </c:pt>
              </c:numCache>
            </c:numRef>
          </c:xVal>
          <c:yVal>
            <c:numRef>
              <c:f>'CHS graph'!$E$3933:$E$3938</c:f>
              <c:numCache>
                <c:formatCode>General</c:formatCode>
                <c:ptCount val="6"/>
                <c:pt idx="0">
                  <c:v>70</c:v>
                </c:pt>
                <c:pt idx="1">
                  <c:v>70</c:v>
                </c:pt>
                <c:pt idx="2">
                  <c:v>98</c:v>
                </c:pt>
                <c:pt idx="3">
                  <c:v>130</c:v>
                </c:pt>
                <c:pt idx="4">
                  <c:v>158</c:v>
                </c:pt>
                <c:pt idx="5">
                  <c:v>175</c:v>
                </c:pt>
              </c:numCache>
            </c:numRef>
          </c:yVal>
          <c:smooth val="0"/>
        </c:ser>
        <c:dLbls>
          <c:showLegendKey val="0"/>
          <c:showVal val="0"/>
          <c:showCatName val="0"/>
          <c:showSerName val="0"/>
          <c:showPercent val="0"/>
          <c:showBubbleSize val="0"/>
        </c:dLbls>
        <c:axId val="105693568"/>
        <c:axId val="105695872"/>
      </c:scatterChart>
      <c:valAx>
        <c:axId val="105693568"/>
        <c:scaling>
          <c:orientation val="minMax"/>
          <c:max val="42004"/>
          <c:min val="41640"/>
        </c:scaling>
        <c:delete val="0"/>
        <c:axPos val="b"/>
        <c:title>
          <c:tx>
            <c:rich>
              <a:bodyPr/>
              <a:lstStyle/>
              <a:p>
                <a:pPr>
                  <a:defRPr sz="18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r>
                  <a:rPr lang="en-US" sz="1800">
                    <a:solidFill>
                      <a:schemeClr val="tx1"/>
                    </a:solidFill>
                    <a:effectLst>
                      <a:outerShdw blurRad="38100" dist="38100" dir="2700000" algn="tl">
                        <a:srgbClr val="000000">
                          <a:alpha val="43137"/>
                        </a:srgbClr>
                      </a:outerShdw>
                    </a:effectLst>
                  </a:rPr>
                  <a:t>Date</a:t>
                </a:r>
              </a:p>
            </c:rich>
          </c:tx>
          <c:layout>
            <c:manualLayout>
              <c:xMode val="edge"/>
              <c:yMode val="edge"/>
              <c:x val="0.49606173684811139"/>
              <c:y val="0.92310881336380313"/>
            </c:manualLayout>
          </c:layout>
          <c:overlay val="0"/>
        </c:title>
        <c:numFmt formatCode="m/d;@" sourceLinked="0"/>
        <c:majorTickMark val="out"/>
        <c:minorTickMark val="none"/>
        <c:tickLblPos val="nextTo"/>
        <c:txPr>
          <a:bodyPr rot="5400000" vert="horz"/>
          <a:lstStyle/>
          <a:p>
            <a:pPr>
              <a:defRPr sz="14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endParaRPr lang="en-US"/>
          </a:p>
        </c:txPr>
        <c:crossAx val="105695872"/>
        <c:crosses val="autoZero"/>
        <c:crossBetween val="midCat"/>
        <c:majorUnit val="30"/>
        <c:minorUnit val="10"/>
      </c:valAx>
      <c:valAx>
        <c:axId val="105695872"/>
        <c:scaling>
          <c:orientation val="minMax"/>
        </c:scaling>
        <c:delete val="0"/>
        <c:axPos val="l"/>
        <c:title>
          <c:tx>
            <c:rich>
              <a:bodyPr/>
              <a:lstStyle/>
              <a:p>
                <a:pPr>
                  <a:defRPr sz="18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r>
                  <a:rPr lang="en-US" sz="1800" dirty="0">
                    <a:solidFill>
                      <a:schemeClr val="tx1"/>
                    </a:solidFill>
                    <a:effectLst>
                      <a:outerShdw blurRad="38100" dist="38100" dir="2700000" algn="tl">
                        <a:srgbClr val="000000">
                          <a:alpha val="43137"/>
                        </a:srgbClr>
                      </a:outerShdw>
                    </a:effectLst>
                  </a:rPr>
                  <a:t>Fork </a:t>
                </a:r>
                <a:r>
                  <a:rPr lang="en-US" sz="1800" dirty="0" smtClean="0">
                    <a:solidFill>
                      <a:schemeClr val="tx1"/>
                    </a:solidFill>
                    <a:effectLst>
                      <a:outerShdw blurRad="38100" dist="38100" dir="2700000" algn="tl">
                        <a:srgbClr val="000000">
                          <a:alpha val="43137"/>
                        </a:srgbClr>
                      </a:outerShdw>
                    </a:effectLst>
                  </a:rPr>
                  <a:t>length of juvenile Chinook (mm</a:t>
                </a:r>
                <a:r>
                  <a:rPr lang="en-US" sz="1800" dirty="0">
                    <a:solidFill>
                      <a:schemeClr val="tx1"/>
                    </a:solidFill>
                    <a:effectLst>
                      <a:outerShdw blurRad="38100" dist="38100" dir="2700000" algn="tl">
                        <a:srgbClr val="000000">
                          <a:alpha val="43137"/>
                        </a:srgbClr>
                      </a:outerShdw>
                    </a:effectLst>
                  </a:rPr>
                  <a:t>)</a:t>
                </a:r>
              </a:p>
            </c:rich>
          </c:tx>
          <c:layout/>
          <c:overlay val="0"/>
        </c:title>
        <c:numFmt formatCode="General" sourceLinked="1"/>
        <c:majorTickMark val="out"/>
        <c:minorTickMark val="none"/>
        <c:tickLblPos val="nextTo"/>
        <c:txPr>
          <a:bodyPr rot="0" vert="horz"/>
          <a:lstStyle/>
          <a:p>
            <a:pPr>
              <a:defRPr sz="14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endParaRPr lang="en-US"/>
          </a:p>
        </c:txPr>
        <c:crossAx val="105693568"/>
        <c:crosses val="autoZero"/>
        <c:crossBetween val="midCat"/>
      </c:valAx>
    </c:plotArea>
    <c:legend>
      <c:legendPos val="r"/>
      <c:layout>
        <c:manualLayout>
          <c:xMode val="edge"/>
          <c:yMode val="edge"/>
          <c:x val="0.12102665174143633"/>
          <c:y val="2.8486768072369488E-2"/>
          <c:w val="0.2692351934269086"/>
          <c:h val="0.13859798847154647"/>
        </c:manualLayout>
      </c:layout>
      <c:overlay val="1"/>
      <c:spPr>
        <a:ln>
          <a:noFill/>
        </a:ln>
      </c:spPr>
      <c:txPr>
        <a:bodyPr/>
        <a:lstStyle/>
        <a:p>
          <a:pPr>
            <a:defRPr sz="16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BY juveniles captured</c:v>
          </c:tx>
          <c:spPr>
            <a:ln w="28575">
              <a:noFill/>
            </a:ln>
          </c:spPr>
          <c:marker>
            <c:symbol val="diamond"/>
            <c:size val="14"/>
            <c:spPr>
              <a:ln w="19050">
                <a:solidFill>
                  <a:schemeClr val="bg1"/>
                </a:solidFill>
              </a:ln>
            </c:spPr>
          </c:marker>
          <c:trendline>
            <c:spPr>
              <a:ln w="25400"/>
            </c:spPr>
            <c:trendlineType val="log"/>
            <c:dispRSqr val="0"/>
            <c:dispEq val="0"/>
          </c:trendline>
          <c:errBars>
            <c:errDir val="y"/>
            <c:errBarType val="both"/>
            <c:errValType val="cust"/>
            <c:noEndCap val="0"/>
            <c:plus>
              <c:numRef>
                <c:f>Sheet1!$F$2:$F$6</c:f>
                <c:numCache>
                  <c:formatCode>General</c:formatCode>
                  <c:ptCount val="5"/>
                  <c:pt idx="0">
                    <c:v>72519</c:v>
                  </c:pt>
                  <c:pt idx="1">
                    <c:v>26665</c:v>
                  </c:pt>
                  <c:pt idx="2">
                    <c:v>34715</c:v>
                  </c:pt>
                  <c:pt idx="3">
                    <c:v>66031</c:v>
                  </c:pt>
                  <c:pt idx="4">
                    <c:v>56164</c:v>
                  </c:pt>
                </c:numCache>
              </c:numRef>
            </c:plus>
            <c:minus>
              <c:numRef>
                <c:f>Sheet1!$F$2:$F$6</c:f>
                <c:numCache>
                  <c:formatCode>General</c:formatCode>
                  <c:ptCount val="5"/>
                  <c:pt idx="0">
                    <c:v>72519</c:v>
                  </c:pt>
                  <c:pt idx="1">
                    <c:v>26665</c:v>
                  </c:pt>
                  <c:pt idx="2">
                    <c:v>34715</c:v>
                  </c:pt>
                  <c:pt idx="3">
                    <c:v>66031</c:v>
                  </c:pt>
                  <c:pt idx="4">
                    <c:v>56164</c:v>
                  </c:pt>
                </c:numCache>
              </c:numRef>
            </c:minus>
            <c:spPr>
              <a:ln w="25400">
                <a:solidFill>
                  <a:schemeClr val="tx1"/>
                </a:solidFill>
              </a:ln>
            </c:spPr>
          </c:errBars>
          <c:errBars>
            <c:errDir val="x"/>
            <c:errBarType val="both"/>
            <c:errValType val="fixedVal"/>
            <c:noEndCap val="0"/>
            <c:val val="1"/>
          </c:errBars>
          <c:xVal>
            <c:numRef>
              <c:f>Sheet1!$C$2:$C$22</c:f>
              <c:numCache>
                <c:formatCode>General</c:formatCode>
                <c:ptCount val="21"/>
                <c:pt idx="0">
                  <c:v>629</c:v>
                </c:pt>
                <c:pt idx="1">
                  <c:v>320</c:v>
                </c:pt>
                <c:pt idx="2">
                  <c:v>336</c:v>
                </c:pt>
                <c:pt idx="3">
                  <c:v>448</c:v>
                </c:pt>
                <c:pt idx="4">
                  <c:v>337</c:v>
                </c:pt>
              </c:numCache>
            </c:numRef>
          </c:xVal>
          <c:yVal>
            <c:numRef>
              <c:f>Sheet1!$E$2:$E$22</c:f>
              <c:numCache>
                <c:formatCode>General</c:formatCode>
                <c:ptCount val="21"/>
                <c:pt idx="0">
                  <c:v>685723</c:v>
                </c:pt>
                <c:pt idx="1">
                  <c:v>152159</c:v>
                </c:pt>
                <c:pt idx="2">
                  <c:v>228241</c:v>
                </c:pt>
                <c:pt idx="3">
                  <c:v>557526</c:v>
                </c:pt>
                <c:pt idx="4" formatCode="#,##0">
                  <c:v>413515</c:v>
                </c:pt>
              </c:numCache>
            </c:numRef>
          </c:yVal>
          <c:smooth val="0"/>
        </c:ser>
        <c:dLbls>
          <c:showLegendKey val="0"/>
          <c:showVal val="0"/>
          <c:showCatName val="0"/>
          <c:showSerName val="0"/>
          <c:showPercent val="0"/>
          <c:showBubbleSize val="0"/>
        </c:dLbls>
        <c:axId val="37144448"/>
        <c:axId val="36503552"/>
      </c:scatterChart>
      <c:valAx>
        <c:axId val="37144448"/>
        <c:scaling>
          <c:orientation val="minMax"/>
          <c:min val="300"/>
        </c:scaling>
        <c:delete val="0"/>
        <c:axPos val="b"/>
        <c:title>
          <c:tx>
            <c:rich>
              <a:bodyPr/>
              <a:lstStyle/>
              <a:p>
                <a:pPr>
                  <a:defRPr sz="1600" b="1">
                    <a:effectLst>
                      <a:outerShdw blurRad="38100" dist="38100" dir="2700000" algn="tl">
                        <a:srgbClr val="000000">
                          <a:alpha val="43137"/>
                        </a:srgbClr>
                      </a:outerShdw>
                    </a:effectLst>
                  </a:defRPr>
                </a:pPr>
                <a:r>
                  <a:rPr lang="en-US" sz="1600" b="1">
                    <a:effectLst>
                      <a:outerShdw blurRad="38100" dist="38100" dir="2700000" algn="tl">
                        <a:srgbClr val="000000">
                          <a:alpha val="43137"/>
                        </a:srgbClr>
                      </a:outerShdw>
                    </a:effectLst>
                  </a:rPr>
                  <a:t>Number</a:t>
                </a:r>
                <a:r>
                  <a:rPr lang="en-US" sz="1600" b="1" baseline="0">
                    <a:effectLst>
                      <a:outerShdw blurRad="38100" dist="38100" dir="2700000" algn="tl">
                        <a:srgbClr val="000000">
                          <a:alpha val="43137"/>
                        </a:srgbClr>
                      </a:outerShdw>
                    </a:effectLst>
                  </a:rPr>
                  <a:t> of female CHS outplanted</a:t>
                </a:r>
                <a:endParaRPr lang="en-US" sz="1600" b="1">
                  <a:effectLst>
                    <a:outerShdw blurRad="38100" dist="38100" dir="2700000" algn="tl">
                      <a:srgbClr val="000000">
                        <a:alpha val="43137"/>
                      </a:srgbClr>
                    </a:outerShdw>
                  </a:effectLst>
                </a:endParaRPr>
              </a:p>
            </c:rich>
          </c:tx>
          <c:layout/>
          <c:overlay val="0"/>
        </c:title>
        <c:numFmt formatCode="General" sourceLinked="1"/>
        <c:majorTickMark val="out"/>
        <c:minorTickMark val="none"/>
        <c:tickLblPos val="nextTo"/>
        <c:txPr>
          <a:bodyPr/>
          <a:lstStyle/>
          <a:p>
            <a:pPr>
              <a:defRPr sz="1400" b="1">
                <a:effectLst>
                  <a:outerShdw blurRad="38100" dist="38100" dir="2700000" algn="tl">
                    <a:srgbClr val="000000">
                      <a:alpha val="43137"/>
                    </a:srgbClr>
                  </a:outerShdw>
                </a:effectLst>
              </a:defRPr>
            </a:pPr>
            <a:endParaRPr lang="en-US"/>
          </a:p>
        </c:txPr>
        <c:crossAx val="36503552"/>
        <c:crosses val="autoZero"/>
        <c:crossBetween val="midCat"/>
      </c:valAx>
      <c:valAx>
        <c:axId val="36503552"/>
        <c:scaling>
          <c:orientation val="minMax"/>
        </c:scaling>
        <c:delete val="0"/>
        <c:axPos val="l"/>
        <c:title>
          <c:tx>
            <c:rich>
              <a:bodyPr rot="-5400000" vert="horz"/>
              <a:lstStyle/>
              <a:p>
                <a:pPr>
                  <a:defRPr sz="1600"/>
                </a:pPr>
                <a:r>
                  <a:rPr lang="en-US" sz="1600" dirty="0"/>
                  <a:t> </a:t>
                </a:r>
                <a:r>
                  <a:rPr lang="en-US" sz="1600" dirty="0" smtClean="0"/>
                  <a:t>CHS </a:t>
                </a:r>
                <a:r>
                  <a:rPr lang="en-US" sz="1600" dirty="0" err="1" smtClean="0"/>
                  <a:t>subyearling</a:t>
                </a:r>
                <a:r>
                  <a:rPr lang="en-US" sz="1600" dirty="0" smtClean="0"/>
                  <a:t> migrant </a:t>
                </a:r>
                <a:r>
                  <a:rPr lang="en-US" sz="1600" dirty="0"/>
                  <a:t>estimate</a:t>
                </a:r>
              </a:p>
            </c:rich>
          </c:tx>
          <c:layout>
            <c:manualLayout>
              <c:xMode val="edge"/>
              <c:yMode val="edge"/>
              <c:x val="6.8728522336769758E-3"/>
              <c:y val="4.7496862860068982E-2"/>
            </c:manualLayout>
          </c:layout>
          <c:overlay val="0"/>
        </c:title>
        <c:numFmt formatCode="General" sourceLinked="1"/>
        <c:majorTickMark val="out"/>
        <c:minorTickMark val="none"/>
        <c:tickLblPos val="nextTo"/>
        <c:txPr>
          <a:bodyPr/>
          <a:lstStyle/>
          <a:p>
            <a:pPr>
              <a:defRPr sz="1400" b="1">
                <a:effectLst>
                  <a:outerShdw blurRad="38100" dist="38100" dir="2700000" algn="tl">
                    <a:srgbClr val="000000">
                      <a:alpha val="43137"/>
                    </a:srgbClr>
                  </a:outerShdw>
                </a:effectLst>
              </a:defRPr>
            </a:pPr>
            <a:endParaRPr lang="en-US"/>
          </a:p>
        </c:txPr>
        <c:crossAx val="37144448"/>
        <c:crossesAt val="300"/>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6666666666667"/>
          <c:y val="5.1400562881447051E-2"/>
          <c:w val="0.8177086614173229"/>
          <c:h val="0.8326195683872849"/>
        </c:manualLayout>
      </c:layout>
      <c:scatterChart>
        <c:scatterStyle val="lineMarker"/>
        <c:varyColors val="0"/>
        <c:ser>
          <c:idx val="0"/>
          <c:order val="0"/>
          <c:tx>
            <c:v>Subyearling N = 3,628</c:v>
          </c:tx>
          <c:spPr>
            <a:ln w="28575">
              <a:noFill/>
            </a:ln>
          </c:spPr>
          <c:marker>
            <c:symbol val="circle"/>
            <c:size val="6"/>
            <c:spPr>
              <a:solidFill>
                <a:schemeClr val="bg2">
                  <a:lumMod val="60000"/>
                  <a:lumOff val="40000"/>
                </a:schemeClr>
              </a:solidFill>
              <a:ln>
                <a:solidFill>
                  <a:schemeClr val="bg1"/>
                </a:solidFill>
              </a:ln>
            </c:spPr>
          </c:marker>
          <c:xVal>
            <c:numRef>
              <c:f>'CHS graph'!$C$2:$C$1735</c:f>
              <c:numCache>
                <c:formatCode>m/d;@</c:formatCode>
                <c:ptCount val="1734"/>
                <c:pt idx="0">
                  <c:v>41688</c:v>
                </c:pt>
                <c:pt idx="1">
                  <c:v>41689</c:v>
                </c:pt>
                <c:pt idx="2">
                  <c:v>41689</c:v>
                </c:pt>
                <c:pt idx="3">
                  <c:v>41689</c:v>
                </c:pt>
                <c:pt idx="4">
                  <c:v>41689</c:v>
                </c:pt>
                <c:pt idx="5">
                  <c:v>41691</c:v>
                </c:pt>
                <c:pt idx="6">
                  <c:v>41691</c:v>
                </c:pt>
                <c:pt idx="7">
                  <c:v>41691</c:v>
                </c:pt>
                <c:pt idx="8">
                  <c:v>41691</c:v>
                </c:pt>
                <c:pt idx="9">
                  <c:v>41691</c:v>
                </c:pt>
                <c:pt idx="10">
                  <c:v>41691</c:v>
                </c:pt>
                <c:pt idx="11">
                  <c:v>41694</c:v>
                </c:pt>
                <c:pt idx="12">
                  <c:v>41696</c:v>
                </c:pt>
                <c:pt idx="13">
                  <c:v>41696</c:v>
                </c:pt>
                <c:pt idx="14">
                  <c:v>41696</c:v>
                </c:pt>
                <c:pt idx="15">
                  <c:v>41696</c:v>
                </c:pt>
                <c:pt idx="16">
                  <c:v>41697</c:v>
                </c:pt>
                <c:pt idx="17">
                  <c:v>41697</c:v>
                </c:pt>
                <c:pt idx="18">
                  <c:v>41697</c:v>
                </c:pt>
                <c:pt idx="19">
                  <c:v>41697</c:v>
                </c:pt>
                <c:pt idx="20">
                  <c:v>41697</c:v>
                </c:pt>
                <c:pt idx="21">
                  <c:v>41697</c:v>
                </c:pt>
                <c:pt idx="22">
                  <c:v>41697</c:v>
                </c:pt>
                <c:pt idx="23">
                  <c:v>41698</c:v>
                </c:pt>
                <c:pt idx="24">
                  <c:v>41700</c:v>
                </c:pt>
                <c:pt idx="25">
                  <c:v>41702</c:v>
                </c:pt>
                <c:pt idx="26">
                  <c:v>41702</c:v>
                </c:pt>
                <c:pt idx="27">
                  <c:v>41702</c:v>
                </c:pt>
                <c:pt idx="28">
                  <c:v>41702</c:v>
                </c:pt>
                <c:pt idx="29">
                  <c:v>41702</c:v>
                </c:pt>
                <c:pt idx="30">
                  <c:v>41702</c:v>
                </c:pt>
                <c:pt idx="31">
                  <c:v>41702</c:v>
                </c:pt>
                <c:pt idx="32">
                  <c:v>41702</c:v>
                </c:pt>
                <c:pt idx="33">
                  <c:v>41702</c:v>
                </c:pt>
                <c:pt idx="34">
                  <c:v>41702</c:v>
                </c:pt>
                <c:pt idx="35">
                  <c:v>41702</c:v>
                </c:pt>
                <c:pt idx="36">
                  <c:v>41708</c:v>
                </c:pt>
                <c:pt idx="37">
                  <c:v>41708</c:v>
                </c:pt>
                <c:pt idx="38">
                  <c:v>41708</c:v>
                </c:pt>
                <c:pt idx="39">
                  <c:v>41708</c:v>
                </c:pt>
                <c:pt idx="40">
                  <c:v>41712</c:v>
                </c:pt>
                <c:pt idx="41">
                  <c:v>41712</c:v>
                </c:pt>
                <c:pt idx="42">
                  <c:v>41715</c:v>
                </c:pt>
                <c:pt idx="43">
                  <c:v>41715</c:v>
                </c:pt>
                <c:pt idx="44">
                  <c:v>41715</c:v>
                </c:pt>
                <c:pt idx="45">
                  <c:v>41720</c:v>
                </c:pt>
                <c:pt idx="46">
                  <c:v>41722</c:v>
                </c:pt>
                <c:pt idx="47">
                  <c:v>41722</c:v>
                </c:pt>
                <c:pt idx="48">
                  <c:v>41729</c:v>
                </c:pt>
                <c:pt idx="49">
                  <c:v>41729</c:v>
                </c:pt>
                <c:pt idx="50">
                  <c:v>41736</c:v>
                </c:pt>
                <c:pt idx="51">
                  <c:v>41740</c:v>
                </c:pt>
                <c:pt idx="52">
                  <c:v>41740</c:v>
                </c:pt>
                <c:pt idx="53">
                  <c:v>41740</c:v>
                </c:pt>
                <c:pt idx="54">
                  <c:v>41740</c:v>
                </c:pt>
                <c:pt idx="55">
                  <c:v>41750</c:v>
                </c:pt>
                <c:pt idx="56">
                  <c:v>41750</c:v>
                </c:pt>
                <c:pt idx="57">
                  <c:v>41750</c:v>
                </c:pt>
                <c:pt idx="58">
                  <c:v>41750</c:v>
                </c:pt>
                <c:pt idx="59">
                  <c:v>41750</c:v>
                </c:pt>
                <c:pt idx="60">
                  <c:v>41750</c:v>
                </c:pt>
                <c:pt idx="61">
                  <c:v>41751</c:v>
                </c:pt>
                <c:pt idx="62">
                  <c:v>41751</c:v>
                </c:pt>
                <c:pt idx="63">
                  <c:v>41752</c:v>
                </c:pt>
                <c:pt idx="64">
                  <c:v>41752</c:v>
                </c:pt>
                <c:pt idx="65">
                  <c:v>41752</c:v>
                </c:pt>
                <c:pt idx="66">
                  <c:v>41756</c:v>
                </c:pt>
                <c:pt idx="67">
                  <c:v>41759</c:v>
                </c:pt>
                <c:pt idx="68">
                  <c:v>41760</c:v>
                </c:pt>
                <c:pt idx="69">
                  <c:v>41762</c:v>
                </c:pt>
                <c:pt idx="70">
                  <c:v>41767</c:v>
                </c:pt>
                <c:pt idx="71">
                  <c:v>41767</c:v>
                </c:pt>
                <c:pt idx="72">
                  <c:v>41767</c:v>
                </c:pt>
                <c:pt idx="73">
                  <c:v>41768</c:v>
                </c:pt>
                <c:pt idx="74">
                  <c:v>41775</c:v>
                </c:pt>
                <c:pt idx="75">
                  <c:v>41777</c:v>
                </c:pt>
                <c:pt idx="76">
                  <c:v>41777</c:v>
                </c:pt>
                <c:pt idx="77">
                  <c:v>41778</c:v>
                </c:pt>
                <c:pt idx="78">
                  <c:v>41780</c:v>
                </c:pt>
                <c:pt idx="79">
                  <c:v>41783</c:v>
                </c:pt>
                <c:pt idx="80">
                  <c:v>41790</c:v>
                </c:pt>
                <c:pt idx="81">
                  <c:v>41790</c:v>
                </c:pt>
                <c:pt idx="82">
                  <c:v>41790</c:v>
                </c:pt>
                <c:pt idx="83">
                  <c:v>41792</c:v>
                </c:pt>
                <c:pt idx="84">
                  <c:v>41792</c:v>
                </c:pt>
                <c:pt idx="85">
                  <c:v>41792</c:v>
                </c:pt>
                <c:pt idx="86">
                  <c:v>41794</c:v>
                </c:pt>
                <c:pt idx="87">
                  <c:v>41794</c:v>
                </c:pt>
                <c:pt idx="88">
                  <c:v>41794</c:v>
                </c:pt>
                <c:pt idx="89">
                  <c:v>41794</c:v>
                </c:pt>
                <c:pt idx="90">
                  <c:v>41799</c:v>
                </c:pt>
                <c:pt idx="91">
                  <c:v>41799</c:v>
                </c:pt>
                <c:pt idx="92">
                  <c:v>41799</c:v>
                </c:pt>
                <c:pt idx="93">
                  <c:v>41801</c:v>
                </c:pt>
                <c:pt idx="94">
                  <c:v>41806</c:v>
                </c:pt>
                <c:pt idx="95">
                  <c:v>41806</c:v>
                </c:pt>
                <c:pt idx="96">
                  <c:v>41806</c:v>
                </c:pt>
                <c:pt idx="97">
                  <c:v>41806</c:v>
                </c:pt>
                <c:pt idx="98">
                  <c:v>41806</c:v>
                </c:pt>
                <c:pt idx="99">
                  <c:v>41810</c:v>
                </c:pt>
                <c:pt idx="100">
                  <c:v>41810</c:v>
                </c:pt>
                <c:pt idx="101">
                  <c:v>41813</c:v>
                </c:pt>
                <c:pt idx="102">
                  <c:v>41813</c:v>
                </c:pt>
                <c:pt idx="103">
                  <c:v>41813</c:v>
                </c:pt>
                <c:pt idx="104">
                  <c:v>41813</c:v>
                </c:pt>
                <c:pt idx="105">
                  <c:v>41813</c:v>
                </c:pt>
                <c:pt idx="106">
                  <c:v>41813</c:v>
                </c:pt>
                <c:pt idx="107">
                  <c:v>41813</c:v>
                </c:pt>
                <c:pt idx="108">
                  <c:v>41813</c:v>
                </c:pt>
                <c:pt idx="109">
                  <c:v>41813</c:v>
                </c:pt>
                <c:pt idx="110">
                  <c:v>41813</c:v>
                </c:pt>
                <c:pt idx="111">
                  <c:v>41813</c:v>
                </c:pt>
                <c:pt idx="112">
                  <c:v>41815</c:v>
                </c:pt>
                <c:pt idx="113">
                  <c:v>41815</c:v>
                </c:pt>
                <c:pt idx="114">
                  <c:v>41817</c:v>
                </c:pt>
                <c:pt idx="115">
                  <c:v>41817</c:v>
                </c:pt>
                <c:pt idx="116">
                  <c:v>41817</c:v>
                </c:pt>
                <c:pt idx="117">
                  <c:v>41821</c:v>
                </c:pt>
                <c:pt idx="118">
                  <c:v>41821</c:v>
                </c:pt>
                <c:pt idx="119">
                  <c:v>41823</c:v>
                </c:pt>
                <c:pt idx="120">
                  <c:v>41823</c:v>
                </c:pt>
                <c:pt idx="121">
                  <c:v>41823</c:v>
                </c:pt>
                <c:pt idx="122">
                  <c:v>41823</c:v>
                </c:pt>
                <c:pt idx="123">
                  <c:v>41823</c:v>
                </c:pt>
                <c:pt idx="124">
                  <c:v>41823</c:v>
                </c:pt>
                <c:pt idx="125">
                  <c:v>41823</c:v>
                </c:pt>
                <c:pt idx="126">
                  <c:v>41823</c:v>
                </c:pt>
                <c:pt idx="127">
                  <c:v>41859</c:v>
                </c:pt>
                <c:pt idx="128">
                  <c:v>41859</c:v>
                </c:pt>
                <c:pt idx="129">
                  <c:v>41869</c:v>
                </c:pt>
                <c:pt idx="130">
                  <c:v>41876</c:v>
                </c:pt>
                <c:pt idx="131">
                  <c:v>41904</c:v>
                </c:pt>
                <c:pt idx="132">
                  <c:v>41913</c:v>
                </c:pt>
                <c:pt idx="133">
                  <c:v>41913</c:v>
                </c:pt>
                <c:pt idx="134">
                  <c:v>41918</c:v>
                </c:pt>
                <c:pt idx="135">
                  <c:v>41918</c:v>
                </c:pt>
                <c:pt idx="136">
                  <c:v>41918</c:v>
                </c:pt>
                <c:pt idx="137">
                  <c:v>41930</c:v>
                </c:pt>
                <c:pt idx="138">
                  <c:v>41930</c:v>
                </c:pt>
                <c:pt idx="139">
                  <c:v>41930</c:v>
                </c:pt>
                <c:pt idx="140">
                  <c:v>41930</c:v>
                </c:pt>
                <c:pt idx="141">
                  <c:v>41930</c:v>
                </c:pt>
                <c:pt idx="142">
                  <c:v>41934</c:v>
                </c:pt>
                <c:pt idx="143">
                  <c:v>41934</c:v>
                </c:pt>
                <c:pt idx="144">
                  <c:v>41934</c:v>
                </c:pt>
                <c:pt idx="145">
                  <c:v>41934</c:v>
                </c:pt>
                <c:pt idx="146">
                  <c:v>41935</c:v>
                </c:pt>
                <c:pt idx="147">
                  <c:v>41935</c:v>
                </c:pt>
                <c:pt idx="148">
                  <c:v>41935</c:v>
                </c:pt>
                <c:pt idx="149">
                  <c:v>41935</c:v>
                </c:pt>
                <c:pt idx="150">
                  <c:v>41935</c:v>
                </c:pt>
                <c:pt idx="151">
                  <c:v>41935</c:v>
                </c:pt>
                <c:pt idx="152">
                  <c:v>41935</c:v>
                </c:pt>
                <c:pt idx="153">
                  <c:v>41936</c:v>
                </c:pt>
                <c:pt idx="154">
                  <c:v>41936</c:v>
                </c:pt>
                <c:pt idx="155">
                  <c:v>41936</c:v>
                </c:pt>
                <c:pt idx="156">
                  <c:v>41936</c:v>
                </c:pt>
                <c:pt idx="157">
                  <c:v>41936</c:v>
                </c:pt>
                <c:pt idx="158">
                  <c:v>41938</c:v>
                </c:pt>
                <c:pt idx="159">
                  <c:v>41938</c:v>
                </c:pt>
                <c:pt idx="160">
                  <c:v>41938</c:v>
                </c:pt>
                <c:pt idx="161">
                  <c:v>41938</c:v>
                </c:pt>
                <c:pt idx="162">
                  <c:v>41938</c:v>
                </c:pt>
                <c:pt idx="163">
                  <c:v>41938</c:v>
                </c:pt>
                <c:pt idx="164">
                  <c:v>41938</c:v>
                </c:pt>
                <c:pt idx="165">
                  <c:v>41938</c:v>
                </c:pt>
                <c:pt idx="166">
                  <c:v>41938</c:v>
                </c:pt>
                <c:pt idx="167">
                  <c:v>41938</c:v>
                </c:pt>
                <c:pt idx="168">
                  <c:v>41938</c:v>
                </c:pt>
                <c:pt idx="169">
                  <c:v>41938</c:v>
                </c:pt>
                <c:pt idx="170">
                  <c:v>41938</c:v>
                </c:pt>
                <c:pt idx="171">
                  <c:v>41938</c:v>
                </c:pt>
                <c:pt idx="172">
                  <c:v>41938</c:v>
                </c:pt>
                <c:pt idx="173">
                  <c:v>41938</c:v>
                </c:pt>
                <c:pt idx="174">
                  <c:v>41938</c:v>
                </c:pt>
                <c:pt idx="175">
                  <c:v>41938</c:v>
                </c:pt>
                <c:pt idx="176">
                  <c:v>41938</c:v>
                </c:pt>
                <c:pt idx="177">
                  <c:v>41938</c:v>
                </c:pt>
                <c:pt idx="178">
                  <c:v>41938</c:v>
                </c:pt>
                <c:pt idx="179">
                  <c:v>41939</c:v>
                </c:pt>
                <c:pt idx="180">
                  <c:v>41939</c:v>
                </c:pt>
                <c:pt idx="181">
                  <c:v>41939</c:v>
                </c:pt>
                <c:pt idx="182">
                  <c:v>41939</c:v>
                </c:pt>
                <c:pt idx="183">
                  <c:v>41939</c:v>
                </c:pt>
                <c:pt idx="184">
                  <c:v>41939</c:v>
                </c:pt>
                <c:pt idx="185">
                  <c:v>41939</c:v>
                </c:pt>
                <c:pt idx="186">
                  <c:v>41939</c:v>
                </c:pt>
                <c:pt idx="187">
                  <c:v>41939</c:v>
                </c:pt>
                <c:pt idx="188">
                  <c:v>41939</c:v>
                </c:pt>
                <c:pt idx="189">
                  <c:v>41939</c:v>
                </c:pt>
                <c:pt idx="190">
                  <c:v>41939</c:v>
                </c:pt>
                <c:pt idx="191">
                  <c:v>41939</c:v>
                </c:pt>
                <c:pt idx="192">
                  <c:v>41939</c:v>
                </c:pt>
                <c:pt idx="193">
                  <c:v>41939</c:v>
                </c:pt>
                <c:pt idx="194">
                  <c:v>41939</c:v>
                </c:pt>
                <c:pt idx="195">
                  <c:v>41939</c:v>
                </c:pt>
                <c:pt idx="196">
                  <c:v>41939</c:v>
                </c:pt>
                <c:pt idx="197">
                  <c:v>41939</c:v>
                </c:pt>
                <c:pt idx="198">
                  <c:v>41939</c:v>
                </c:pt>
                <c:pt idx="199">
                  <c:v>41939</c:v>
                </c:pt>
                <c:pt idx="200">
                  <c:v>41939</c:v>
                </c:pt>
                <c:pt idx="201">
                  <c:v>41939</c:v>
                </c:pt>
                <c:pt idx="202">
                  <c:v>41939</c:v>
                </c:pt>
                <c:pt idx="203">
                  <c:v>41939</c:v>
                </c:pt>
                <c:pt idx="204">
                  <c:v>41939</c:v>
                </c:pt>
                <c:pt idx="205">
                  <c:v>41941</c:v>
                </c:pt>
                <c:pt idx="206">
                  <c:v>41941</c:v>
                </c:pt>
                <c:pt idx="207">
                  <c:v>41941</c:v>
                </c:pt>
                <c:pt idx="208">
                  <c:v>41941</c:v>
                </c:pt>
                <c:pt idx="209">
                  <c:v>41941</c:v>
                </c:pt>
                <c:pt idx="210">
                  <c:v>41941</c:v>
                </c:pt>
                <c:pt idx="211">
                  <c:v>41941</c:v>
                </c:pt>
                <c:pt idx="212">
                  <c:v>41941</c:v>
                </c:pt>
                <c:pt idx="213">
                  <c:v>41941</c:v>
                </c:pt>
                <c:pt idx="214">
                  <c:v>41941</c:v>
                </c:pt>
                <c:pt idx="215">
                  <c:v>41941</c:v>
                </c:pt>
                <c:pt idx="216">
                  <c:v>41941</c:v>
                </c:pt>
                <c:pt idx="217">
                  <c:v>41941</c:v>
                </c:pt>
                <c:pt idx="218">
                  <c:v>41941</c:v>
                </c:pt>
                <c:pt idx="219">
                  <c:v>41941</c:v>
                </c:pt>
                <c:pt idx="220">
                  <c:v>41941</c:v>
                </c:pt>
                <c:pt idx="221">
                  <c:v>41941</c:v>
                </c:pt>
                <c:pt idx="222">
                  <c:v>41941</c:v>
                </c:pt>
                <c:pt idx="223">
                  <c:v>41941</c:v>
                </c:pt>
                <c:pt idx="224">
                  <c:v>41941</c:v>
                </c:pt>
                <c:pt idx="225">
                  <c:v>41941</c:v>
                </c:pt>
                <c:pt idx="226">
                  <c:v>41941</c:v>
                </c:pt>
                <c:pt idx="227">
                  <c:v>41941</c:v>
                </c:pt>
                <c:pt idx="228">
                  <c:v>41941</c:v>
                </c:pt>
                <c:pt idx="229">
                  <c:v>41941</c:v>
                </c:pt>
                <c:pt idx="230">
                  <c:v>41941</c:v>
                </c:pt>
                <c:pt idx="231">
                  <c:v>41941</c:v>
                </c:pt>
                <c:pt idx="232">
                  <c:v>41943</c:v>
                </c:pt>
                <c:pt idx="233">
                  <c:v>41943</c:v>
                </c:pt>
                <c:pt idx="234">
                  <c:v>41943</c:v>
                </c:pt>
                <c:pt idx="235">
                  <c:v>41943</c:v>
                </c:pt>
                <c:pt idx="236">
                  <c:v>41943</c:v>
                </c:pt>
                <c:pt idx="237">
                  <c:v>41943</c:v>
                </c:pt>
                <c:pt idx="238">
                  <c:v>41943</c:v>
                </c:pt>
                <c:pt idx="239">
                  <c:v>41943</c:v>
                </c:pt>
                <c:pt idx="240">
                  <c:v>41943</c:v>
                </c:pt>
                <c:pt idx="241">
                  <c:v>41943</c:v>
                </c:pt>
                <c:pt idx="242">
                  <c:v>41943</c:v>
                </c:pt>
                <c:pt idx="243">
                  <c:v>41943</c:v>
                </c:pt>
                <c:pt idx="244">
                  <c:v>41943</c:v>
                </c:pt>
                <c:pt idx="245">
                  <c:v>41943</c:v>
                </c:pt>
                <c:pt idx="246">
                  <c:v>41943</c:v>
                </c:pt>
                <c:pt idx="247">
                  <c:v>41943</c:v>
                </c:pt>
                <c:pt idx="248">
                  <c:v>41943</c:v>
                </c:pt>
                <c:pt idx="249">
                  <c:v>41943</c:v>
                </c:pt>
                <c:pt idx="250">
                  <c:v>41943</c:v>
                </c:pt>
                <c:pt idx="251">
                  <c:v>41943</c:v>
                </c:pt>
                <c:pt idx="252">
                  <c:v>41943</c:v>
                </c:pt>
                <c:pt idx="253">
                  <c:v>41943</c:v>
                </c:pt>
                <c:pt idx="254">
                  <c:v>41943</c:v>
                </c:pt>
                <c:pt idx="255">
                  <c:v>41943</c:v>
                </c:pt>
                <c:pt idx="256">
                  <c:v>41943</c:v>
                </c:pt>
                <c:pt idx="257">
                  <c:v>41943</c:v>
                </c:pt>
                <c:pt idx="258">
                  <c:v>41943</c:v>
                </c:pt>
                <c:pt idx="259">
                  <c:v>41943</c:v>
                </c:pt>
                <c:pt idx="260">
                  <c:v>41943</c:v>
                </c:pt>
                <c:pt idx="261">
                  <c:v>41943</c:v>
                </c:pt>
                <c:pt idx="262">
                  <c:v>41943</c:v>
                </c:pt>
                <c:pt idx="263">
                  <c:v>41943</c:v>
                </c:pt>
                <c:pt idx="264">
                  <c:v>41943</c:v>
                </c:pt>
                <c:pt idx="265">
                  <c:v>41943</c:v>
                </c:pt>
                <c:pt idx="266">
                  <c:v>41944</c:v>
                </c:pt>
                <c:pt idx="267">
                  <c:v>41944</c:v>
                </c:pt>
                <c:pt idx="268">
                  <c:v>41944</c:v>
                </c:pt>
                <c:pt idx="269">
                  <c:v>41944</c:v>
                </c:pt>
                <c:pt idx="270">
                  <c:v>41944</c:v>
                </c:pt>
                <c:pt idx="271">
                  <c:v>41944</c:v>
                </c:pt>
                <c:pt idx="272">
                  <c:v>41944</c:v>
                </c:pt>
                <c:pt idx="273">
                  <c:v>41944</c:v>
                </c:pt>
                <c:pt idx="274">
                  <c:v>41944</c:v>
                </c:pt>
                <c:pt idx="275">
                  <c:v>41944</c:v>
                </c:pt>
                <c:pt idx="276">
                  <c:v>41944</c:v>
                </c:pt>
                <c:pt idx="277">
                  <c:v>41944</c:v>
                </c:pt>
                <c:pt idx="278">
                  <c:v>41944</c:v>
                </c:pt>
                <c:pt idx="279">
                  <c:v>41944</c:v>
                </c:pt>
                <c:pt idx="280">
                  <c:v>41944</c:v>
                </c:pt>
                <c:pt idx="281">
                  <c:v>41944</c:v>
                </c:pt>
                <c:pt idx="282">
                  <c:v>41944</c:v>
                </c:pt>
                <c:pt idx="283">
                  <c:v>41944</c:v>
                </c:pt>
                <c:pt idx="284">
                  <c:v>41944</c:v>
                </c:pt>
                <c:pt idx="285">
                  <c:v>41944</c:v>
                </c:pt>
                <c:pt idx="286">
                  <c:v>41944</c:v>
                </c:pt>
                <c:pt idx="287">
                  <c:v>41944</c:v>
                </c:pt>
                <c:pt idx="288">
                  <c:v>41944</c:v>
                </c:pt>
                <c:pt idx="289">
                  <c:v>41944</c:v>
                </c:pt>
                <c:pt idx="290">
                  <c:v>41944</c:v>
                </c:pt>
                <c:pt idx="291">
                  <c:v>41944</c:v>
                </c:pt>
                <c:pt idx="292">
                  <c:v>41944</c:v>
                </c:pt>
                <c:pt idx="293">
                  <c:v>41944</c:v>
                </c:pt>
                <c:pt idx="294">
                  <c:v>41944</c:v>
                </c:pt>
                <c:pt idx="295">
                  <c:v>41944</c:v>
                </c:pt>
                <c:pt idx="296">
                  <c:v>41945</c:v>
                </c:pt>
                <c:pt idx="297">
                  <c:v>41945</c:v>
                </c:pt>
                <c:pt idx="298">
                  <c:v>41945</c:v>
                </c:pt>
                <c:pt idx="299">
                  <c:v>41945</c:v>
                </c:pt>
                <c:pt idx="300">
                  <c:v>41945</c:v>
                </c:pt>
                <c:pt idx="301">
                  <c:v>41945</c:v>
                </c:pt>
                <c:pt idx="302">
                  <c:v>41945</c:v>
                </c:pt>
                <c:pt idx="303">
                  <c:v>41945</c:v>
                </c:pt>
                <c:pt idx="304">
                  <c:v>41945</c:v>
                </c:pt>
                <c:pt idx="305">
                  <c:v>41945</c:v>
                </c:pt>
                <c:pt idx="306">
                  <c:v>41945</c:v>
                </c:pt>
                <c:pt idx="307">
                  <c:v>41946</c:v>
                </c:pt>
                <c:pt idx="308">
                  <c:v>41946</c:v>
                </c:pt>
                <c:pt idx="309">
                  <c:v>41946</c:v>
                </c:pt>
                <c:pt idx="310">
                  <c:v>41946</c:v>
                </c:pt>
                <c:pt idx="311">
                  <c:v>41946</c:v>
                </c:pt>
                <c:pt idx="312">
                  <c:v>41946</c:v>
                </c:pt>
                <c:pt idx="313">
                  <c:v>41946</c:v>
                </c:pt>
                <c:pt idx="314">
                  <c:v>41946</c:v>
                </c:pt>
                <c:pt idx="315">
                  <c:v>41946</c:v>
                </c:pt>
                <c:pt idx="316">
                  <c:v>41948</c:v>
                </c:pt>
                <c:pt idx="317">
                  <c:v>41948</c:v>
                </c:pt>
                <c:pt idx="318">
                  <c:v>41957</c:v>
                </c:pt>
                <c:pt idx="319">
                  <c:v>41957</c:v>
                </c:pt>
                <c:pt idx="320">
                  <c:v>41957</c:v>
                </c:pt>
                <c:pt idx="321">
                  <c:v>41957</c:v>
                </c:pt>
                <c:pt idx="322">
                  <c:v>41957</c:v>
                </c:pt>
                <c:pt idx="323">
                  <c:v>41957</c:v>
                </c:pt>
                <c:pt idx="324">
                  <c:v>41957</c:v>
                </c:pt>
                <c:pt idx="325">
                  <c:v>41957</c:v>
                </c:pt>
                <c:pt idx="326">
                  <c:v>41957</c:v>
                </c:pt>
                <c:pt idx="327">
                  <c:v>41957</c:v>
                </c:pt>
                <c:pt idx="328">
                  <c:v>41957</c:v>
                </c:pt>
                <c:pt idx="329">
                  <c:v>41957</c:v>
                </c:pt>
                <c:pt idx="330">
                  <c:v>41957</c:v>
                </c:pt>
                <c:pt idx="331">
                  <c:v>41957</c:v>
                </c:pt>
                <c:pt idx="332">
                  <c:v>41957</c:v>
                </c:pt>
                <c:pt idx="333">
                  <c:v>41957</c:v>
                </c:pt>
                <c:pt idx="334">
                  <c:v>41957</c:v>
                </c:pt>
                <c:pt idx="335">
                  <c:v>41957</c:v>
                </c:pt>
                <c:pt idx="336">
                  <c:v>41957</c:v>
                </c:pt>
                <c:pt idx="337">
                  <c:v>41957</c:v>
                </c:pt>
                <c:pt idx="338">
                  <c:v>41957</c:v>
                </c:pt>
                <c:pt idx="339">
                  <c:v>41957</c:v>
                </c:pt>
                <c:pt idx="340">
                  <c:v>41957</c:v>
                </c:pt>
                <c:pt idx="341">
                  <c:v>41957</c:v>
                </c:pt>
                <c:pt idx="342">
                  <c:v>41958</c:v>
                </c:pt>
                <c:pt idx="343">
                  <c:v>41958</c:v>
                </c:pt>
                <c:pt idx="344">
                  <c:v>41958</c:v>
                </c:pt>
                <c:pt idx="345">
                  <c:v>41958</c:v>
                </c:pt>
                <c:pt idx="346">
                  <c:v>41958</c:v>
                </c:pt>
                <c:pt idx="347">
                  <c:v>41958</c:v>
                </c:pt>
                <c:pt idx="348">
                  <c:v>41958</c:v>
                </c:pt>
                <c:pt idx="349">
                  <c:v>41958</c:v>
                </c:pt>
                <c:pt idx="350">
                  <c:v>41958</c:v>
                </c:pt>
                <c:pt idx="351">
                  <c:v>41958</c:v>
                </c:pt>
                <c:pt idx="352">
                  <c:v>41958</c:v>
                </c:pt>
                <c:pt idx="353">
                  <c:v>41958</c:v>
                </c:pt>
                <c:pt idx="354">
                  <c:v>41958</c:v>
                </c:pt>
                <c:pt idx="355">
                  <c:v>41958</c:v>
                </c:pt>
                <c:pt idx="356">
                  <c:v>41958</c:v>
                </c:pt>
                <c:pt idx="357">
                  <c:v>41958</c:v>
                </c:pt>
                <c:pt idx="358">
                  <c:v>41958</c:v>
                </c:pt>
                <c:pt idx="359">
                  <c:v>41958</c:v>
                </c:pt>
                <c:pt idx="360">
                  <c:v>41958</c:v>
                </c:pt>
                <c:pt idx="361">
                  <c:v>41958</c:v>
                </c:pt>
                <c:pt idx="362">
                  <c:v>41958</c:v>
                </c:pt>
                <c:pt idx="363">
                  <c:v>41958</c:v>
                </c:pt>
                <c:pt idx="364">
                  <c:v>41958</c:v>
                </c:pt>
                <c:pt idx="365">
                  <c:v>41958</c:v>
                </c:pt>
                <c:pt idx="366">
                  <c:v>41958</c:v>
                </c:pt>
                <c:pt idx="367">
                  <c:v>41958</c:v>
                </c:pt>
                <c:pt idx="368">
                  <c:v>41958</c:v>
                </c:pt>
                <c:pt idx="369">
                  <c:v>41958</c:v>
                </c:pt>
                <c:pt idx="370">
                  <c:v>41958</c:v>
                </c:pt>
                <c:pt idx="371">
                  <c:v>41958</c:v>
                </c:pt>
                <c:pt idx="372">
                  <c:v>41958</c:v>
                </c:pt>
                <c:pt idx="373">
                  <c:v>41958</c:v>
                </c:pt>
                <c:pt idx="374">
                  <c:v>41958</c:v>
                </c:pt>
                <c:pt idx="375">
                  <c:v>41958</c:v>
                </c:pt>
                <c:pt idx="376">
                  <c:v>41958</c:v>
                </c:pt>
                <c:pt idx="377">
                  <c:v>41958</c:v>
                </c:pt>
                <c:pt idx="378">
                  <c:v>41958</c:v>
                </c:pt>
                <c:pt idx="379">
                  <c:v>41958</c:v>
                </c:pt>
                <c:pt idx="380">
                  <c:v>41958</c:v>
                </c:pt>
                <c:pt idx="381">
                  <c:v>41958</c:v>
                </c:pt>
                <c:pt idx="382">
                  <c:v>41958</c:v>
                </c:pt>
                <c:pt idx="383">
                  <c:v>41958</c:v>
                </c:pt>
                <c:pt idx="384">
                  <c:v>41958</c:v>
                </c:pt>
                <c:pt idx="385">
                  <c:v>41958</c:v>
                </c:pt>
                <c:pt idx="386">
                  <c:v>41958</c:v>
                </c:pt>
                <c:pt idx="387">
                  <c:v>41958</c:v>
                </c:pt>
                <c:pt idx="388">
                  <c:v>41958</c:v>
                </c:pt>
                <c:pt idx="389">
                  <c:v>41958</c:v>
                </c:pt>
                <c:pt idx="390">
                  <c:v>41960</c:v>
                </c:pt>
                <c:pt idx="391">
                  <c:v>41960</c:v>
                </c:pt>
                <c:pt idx="392">
                  <c:v>41960</c:v>
                </c:pt>
                <c:pt idx="393">
                  <c:v>41960</c:v>
                </c:pt>
                <c:pt idx="394">
                  <c:v>41960</c:v>
                </c:pt>
                <c:pt idx="395">
                  <c:v>41960</c:v>
                </c:pt>
                <c:pt idx="396">
                  <c:v>41960</c:v>
                </c:pt>
                <c:pt idx="397">
                  <c:v>41960</c:v>
                </c:pt>
                <c:pt idx="398">
                  <c:v>41960</c:v>
                </c:pt>
                <c:pt idx="399">
                  <c:v>41960</c:v>
                </c:pt>
                <c:pt idx="400">
                  <c:v>41960</c:v>
                </c:pt>
                <c:pt idx="401">
                  <c:v>41960</c:v>
                </c:pt>
                <c:pt idx="402">
                  <c:v>41960</c:v>
                </c:pt>
                <c:pt idx="403">
                  <c:v>41960</c:v>
                </c:pt>
                <c:pt idx="404">
                  <c:v>41960</c:v>
                </c:pt>
                <c:pt idx="405">
                  <c:v>41960</c:v>
                </c:pt>
                <c:pt idx="406">
                  <c:v>41960</c:v>
                </c:pt>
                <c:pt idx="407">
                  <c:v>41960</c:v>
                </c:pt>
                <c:pt idx="408">
                  <c:v>41960</c:v>
                </c:pt>
                <c:pt idx="409">
                  <c:v>41960</c:v>
                </c:pt>
                <c:pt idx="410">
                  <c:v>41960</c:v>
                </c:pt>
                <c:pt idx="411">
                  <c:v>41960</c:v>
                </c:pt>
                <c:pt idx="412">
                  <c:v>41960</c:v>
                </c:pt>
                <c:pt idx="413">
                  <c:v>41960</c:v>
                </c:pt>
                <c:pt idx="414">
                  <c:v>41960</c:v>
                </c:pt>
                <c:pt idx="415">
                  <c:v>41960</c:v>
                </c:pt>
                <c:pt idx="416">
                  <c:v>41960</c:v>
                </c:pt>
                <c:pt idx="417">
                  <c:v>41960</c:v>
                </c:pt>
                <c:pt idx="418">
                  <c:v>41960</c:v>
                </c:pt>
                <c:pt idx="419">
                  <c:v>41960</c:v>
                </c:pt>
                <c:pt idx="420">
                  <c:v>41960</c:v>
                </c:pt>
                <c:pt idx="421">
                  <c:v>41960</c:v>
                </c:pt>
                <c:pt idx="422">
                  <c:v>41960</c:v>
                </c:pt>
                <c:pt idx="423">
                  <c:v>41960</c:v>
                </c:pt>
                <c:pt idx="424">
                  <c:v>41960</c:v>
                </c:pt>
                <c:pt idx="425">
                  <c:v>41960</c:v>
                </c:pt>
                <c:pt idx="426">
                  <c:v>41960</c:v>
                </c:pt>
                <c:pt idx="427">
                  <c:v>41960</c:v>
                </c:pt>
                <c:pt idx="428">
                  <c:v>41960</c:v>
                </c:pt>
                <c:pt idx="429">
                  <c:v>41960</c:v>
                </c:pt>
                <c:pt idx="430">
                  <c:v>41960</c:v>
                </c:pt>
                <c:pt idx="431">
                  <c:v>41960</c:v>
                </c:pt>
                <c:pt idx="432">
                  <c:v>41960</c:v>
                </c:pt>
                <c:pt idx="433">
                  <c:v>41960</c:v>
                </c:pt>
                <c:pt idx="434">
                  <c:v>41960</c:v>
                </c:pt>
                <c:pt idx="435">
                  <c:v>41960</c:v>
                </c:pt>
                <c:pt idx="436">
                  <c:v>41960</c:v>
                </c:pt>
                <c:pt idx="437">
                  <c:v>41960</c:v>
                </c:pt>
                <c:pt idx="438">
                  <c:v>41960</c:v>
                </c:pt>
                <c:pt idx="439">
                  <c:v>41960</c:v>
                </c:pt>
                <c:pt idx="440">
                  <c:v>41960</c:v>
                </c:pt>
                <c:pt idx="441">
                  <c:v>41960</c:v>
                </c:pt>
                <c:pt idx="442">
                  <c:v>41960</c:v>
                </c:pt>
                <c:pt idx="443">
                  <c:v>41960</c:v>
                </c:pt>
                <c:pt idx="444">
                  <c:v>41960</c:v>
                </c:pt>
                <c:pt idx="445">
                  <c:v>41960</c:v>
                </c:pt>
                <c:pt idx="446">
                  <c:v>41960</c:v>
                </c:pt>
                <c:pt idx="447">
                  <c:v>41960</c:v>
                </c:pt>
                <c:pt idx="448">
                  <c:v>41960</c:v>
                </c:pt>
                <c:pt idx="449">
                  <c:v>41960</c:v>
                </c:pt>
                <c:pt idx="450">
                  <c:v>41960</c:v>
                </c:pt>
                <c:pt idx="451">
                  <c:v>41960</c:v>
                </c:pt>
                <c:pt idx="452">
                  <c:v>41960</c:v>
                </c:pt>
                <c:pt idx="453">
                  <c:v>41960</c:v>
                </c:pt>
                <c:pt idx="454">
                  <c:v>41960</c:v>
                </c:pt>
                <c:pt idx="455">
                  <c:v>41960</c:v>
                </c:pt>
                <c:pt idx="456">
                  <c:v>41960</c:v>
                </c:pt>
                <c:pt idx="457">
                  <c:v>41960</c:v>
                </c:pt>
                <c:pt idx="458">
                  <c:v>41960</c:v>
                </c:pt>
                <c:pt idx="459">
                  <c:v>41960</c:v>
                </c:pt>
                <c:pt idx="460">
                  <c:v>41960</c:v>
                </c:pt>
                <c:pt idx="461">
                  <c:v>41960</c:v>
                </c:pt>
                <c:pt idx="462">
                  <c:v>41960</c:v>
                </c:pt>
                <c:pt idx="463">
                  <c:v>41960</c:v>
                </c:pt>
                <c:pt idx="464">
                  <c:v>41960</c:v>
                </c:pt>
                <c:pt idx="465">
                  <c:v>41960</c:v>
                </c:pt>
                <c:pt idx="466">
                  <c:v>41960</c:v>
                </c:pt>
                <c:pt idx="467">
                  <c:v>41960</c:v>
                </c:pt>
                <c:pt idx="468">
                  <c:v>41960</c:v>
                </c:pt>
                <c:pt idx="469">
                  <c:v>41960</c:v>
                </c:pt>
                <c:pt idx="470">
                  <c:v>41960</c:v>
                </c:pt>
                <c:pt idx="471">
                  <c:v>41960</c:v>
                </c:pt>
                <c:pt idx="472">
                  <c:v>41960</c:v>
                </c:pt>
                <c:pt idx="473">
                  <c:v>41960</c:v>
                </c:pt>
                <c:pt idx="474">
                  <c:v>41960</c:v>
                </c:pt>
                <c:pt idx="475">
                  <c:v>41960</c:v>
                </c:pt>
                <c:pt idx="476">
                  <c:v>41960</c:v>
                </c:pt>
                <c:pt idx="477">
                  <c:v>41960</c:v>
                </c:pt>
                <c:pt idx="478">
                  <c:v>41961</c:v>
                </c:pt>
                <c:pt idx="479">
                  <c:v>41961</c:v>
                </c:pt>
                <c:pt idx="480">
                  <c:v>41961</c:v>
                </c:pt>
                <c:pt idx="481">
                  <c:v>41961</c:v>
                </c:pt>
                <c:pt idx="482">
                  <c:v>41961</c:v>
                </c:pt>
                <c:pt idx="483">
                  <c:v>41961</c:v>
                </c:pt>
                <c:pt idx="484">
                  <c:v>41961</c:v>
                </c:pt>
                <c:pt idx="485">
                  <c:v>41961</c:v>
                </c:pt>
                <c:pt idx="486">
                  <c:v>41961</c:v>
                </c:pt>
                <c:pt idx="487">
                  <c:v>41961</c:v>
                </c:pt>
                <c:pt idx="488">
                  <c:v>41961</c:v>
                </c:pt>
                <c:pt idx="489">
                  <c:v>41961</c:v>
                </c:pt>
                <c:pt idx="490">
                  <c:v>41961</c:v>
                </c:pt>
                <c:pt idx="491">
                  <c:v>41961</c:v>
                </c:pt>
                <c:pt idx="492">
                  <c:v>41961</c:v>
                </c:pt>
                <c:pt idx="493">
                  <c:v>41961</c:v>
                </c:pt>
                <c:pt idx="494">
                  <c:v>41961</c:v>
                </c:pt>
                <c:pt idx="495">
                  <c:v>41961</c:v>
                </c:pt>
                <c:pt idx="496">
                  <c:v>41961</c:v>
                </c:pt>
                <c:pt idx="497">
                  <c:v>41961</c:v>
                </c:pt>
                <c:pt idx="498">
                  <c:v>41961</c:v>
                </c:pt>
                <c:pt idx="499">
                  <c:v>41961</c:v>
                </c:pt>
                <c:pt idx="500">
                  <c:v>41961</c:v>
                </c:pt>
                <c:pt idx="501">
                  <c:v>41961</c:v>
                </c:pt>
                <c:pt idx="502">
                  <c:v>41961</c:v>
                </c:pt>
                <c:pt idx="503">
                  <c:v>41961</c:v>
                </c:pt>
                <c:pt idx="504">
                  <c:v>41961</c:v>
                </c:pt>
                <c:pt idx="505">
                  <c:v>41961</c:v>
                </c:pt>
                <c:pt idx="506">
                  <c:v>41961</c:v>
                </c:pt>
                <c:pt idx="507">
                  <c:v>41961</c:v>
                </c:pt>
                <c:pt idx="508">
                  <c:v>41961</c:v>
                </c:pt>
                <c:pt idx="509">
                  <c:v>41961</c:v>
                </c:pt>
                <c:pt idx="510">
                  <c:v>41961</c:v>
                </c:pt>
                <c:pt idx="511">
                  <c:v>41961</c:v>
                </c:pt>
                <c:pt idx="512">
                  <c:v>41961</c:v>
                </c:pt>
                <c:pt idx="513">
                  <c:v>41961</c:v>
                </c:pt>
                <c:pt idx="514">
                  <c:v>41961</c:v>
                </c:pt>
                <c:pt idx="515">
                  <c:v>41961</c:v>
                </c:pt>
                <c:pt idx="516">
                  <c:v>41961</c:v>
                </c:pt>
                <c:pt idx="517">
                  <c:v>41961</c:v>
                </c:pt>
                <c:pt idx="518">
                  <c:v>41961</c:v>
                </c:pt>
                <c:pt idx="519">
                  <c:v>41961</c:v>
                </c:pt>
                <c:pt idx="520">
                  <c:v>41961</c:v>
                </c:pt>
                <c:pt idx="521">
                  <c:v>41961</c:v>
                </c:pt>
                <c:pt idx="522">
                  <c:v>41961</c:v>
                </c:pt>
                <c:pt idx="523">
                  <c:v>41961</c:v>
                </c:pt>
                <c:pt idx="524">
                  <c:v>41961</c:v>
                </c:pt>
                <c:pt idx="525">
                  <c:v>41961</c:v>
                </c:pt>
                <c:pt idx="526">
                  <c:v>41961</c:v>
                </c:pt>
                <c:pt idx="527">
                  <c:v>41961</c:v>
                </c:pt>
                <c:pt idx="528">
                  <c:v>41961</c:v>
                </c:pt>
                <c:pt idx="529">
                  <c:v>41961</c:v>
                </c:pt>
                <c:pt idx="530">
                  <c:v>41961</c:v>
                </c:pt>
                <c:pt idx="531">
                  <c:v>41961</c:v>
                </c:pt>
                <c:pt idx="532">
                  <c:v>41961</c:v>
                </c:pt>
                <c:pt idx="533">
                  <c:v>41961</c:v>
                </c:pt>
                <c:pt idx="534">
                  <c:v>41961</c:v>
                </c:pt>
                <c:pt idx="535">
                  <c:v>41961</c:v>
                </c:pt>
                <c:pt idx="536">
                  <c:v>41961</c:v>
                </c:pt>
                <c:pt idx="537">
                  <c:v>41961</c:v>
                </c:pt>
                <c:pt idx="538">
                  <c:v>41961</c:v>
                </c:pt>
                <c:pt idx="539">
                  <c:v>41961</c:v>
                </c:pt>
                <c:pt idx="540">
                  <c:v>41961</c:v>
                </c:pt>
                <c:pt idx="541">
                  <c:v>41961</c:v>
                </c:pt>
                <c:pt idx="542">
                  <c:v>41961</c:v>
                </c:pt>
                <c:pt idx="543">
                  <c:v>41961</c:v>
                </c:pt>
                <c:pt idx="544">
                  <c:v>41961</c:v>
                </c:pt>
                <c:pt idx="545">
                  <c:v>41961</c:v>
                </c:pt>
                <c:pt idx="546">
                  <c:v>41961</c:v>
                </c:pt>
                <c:pt idx="547">
                  <c:v>41962</c:v>
                </c:pt>
                <c:pt idx="548">
                  <c:v>41962</c:v>
                </c:pt>
                <c:pt idx="549">
                  <c:v>41962</c:v>
                </c:pt>
                <c:pt idx="550">
                  <c:v>41962</c:v>
                </c:pt>
                <c:pt idx="551">
                  <c:v>41962</c:v>
                </c:pt>
                <c:pt idx="552">
                  <c:v>41962</c:v>
                </c:pt>
                <c:pt idx="553">
                  <c:v>41962</c:v>
                </c:pt>
                <c:pt idx="554">
                  <c:v>41962</c:v>
                </c:pt>
                <c:pt idx="555">
                  <c:v>41962</c:v>
                </c:pt>
                <c:pt idx="556">
                  <c:v>41962</c:v>
                </c:pt>
                <c:pt idx="557">
                  <c:v>41962</c:v>
                </c:pt>
                <c:pt idx="558">
                  <c:v>41962</c:v>
                </c:pt>
                <c:pt idx="559">
                  <c:v>41962</c:v>
                </c:pt>
                <c:pt idx="560">
                  <c:v>41962</c:v>
                </c:pt>
                <c:pt idx="561">
                  <c:v>41962</c:v>
                </c:pt>
                <c:pt idx="562">
                  <c:v>41962</c:v>
                </c:pt>
                <c:pt idx="563">
                  <c:v>41962</c:v>
                </c:pt>
                <c:pt idx="564">
                  <c:v>41962</c:v>
                </c:pt>
                <c:pt idx="565">
                  <c:v>41962</c:v>
                </c:pt>
                <c:pt idx="566">
                  <c:v>41962</c:v>
                </c:pt>
                <c:pt idx="567">
                  <c:v>41962</c:v>
                </c:pt>
                <c:pt idx="568">
                  <c:v>41962</c:v>
                </c:pt>
                <c:pt idx="569">
                  <c:v>41962</c:v>
                </c:pt>
                <c:pt idx="570">
                  <c:v>41962</c:v>
                </c:pt>
                <c:pt idx="571">
                  <c:v>41962</c:v>
                </c:pt>
                <c:pt idx="572">
                  <c:v>41962</c:v>
                </c:pt>
                <c:pt idx="573">
                  <c:v>41962</c:v>
                </c:pt>
                <c:pt idx="574">
                  <c:v>41962</c:v>
                </c:pt>
                <c:pt idx="575">
                  <c:v>41962</c:v>
                </c:pt>
                <c:pt idx="576">
                  <c:v>41962</c:v>
                </c:pt>
                <c:pt idx="577">
                  <c:v>41962</c:v>
                </c:pt>
                <c:pt idx="578">
                  <c:v>41962</c:v>
                </c:pt>
                <c:pt idx="579">
                  <c:v>41962</c:v>
                </c:pt>
                <c:pt idx="580">
                  <c:v>41962</c:v>
                </c:pt>
                <c:pt idx="581">
                  <c:v>41962</c:v>
                </c:pt>
                <c:pt idx="582">
                  <c:v>41962</c:v>
                </c:pt>
                <c:pt idx="583">
                  <c:v>41962</c:v>
                </c:pt>
                <c:pt idx="584">
                  <c:v>41962</c:v>
                </c:pt>
                <c:pt idx="585">
                  <c:v>41962</c:v>
                </c:pt>
                <c:pt idx="586">
                  <c:v>41962</c:v>
                </c:pt>
                <c:pt idx="587">
                  <c:v>41962</c:v>
                </c:pt>
                <c:pt idx="588">
                  <c:v>41962</c:v>
                </c:pt>
                <c:pt idx="589">
                  <c:v>41962</c:v>
                </c:pt>
                <c:pt idx="590">
                  <c:v>41962</c:v>
                </c:pt>
                <c:pt idx="591">
                  <c:v>41962</c:v>
                </c:pt>
                <c:pt idx="592">
                  <c:v>41962</c:v>
                </c:pt>
                <c:pt idx="593">
                  <c:v>41962</c:v>
                </c:pt>
                <c:pt idx="594">
                  <c:v>41962</c:v>
                </c:pt>
                <c:pt idx="595">
                  <c:v>41962</c:v>
                </c:pt>
                <c:pt idx="596">
                  <c:v>41962</c:v>
                </c:pt>
                <c:pt idx="597">
                  <c:v>41962</c:v>
                </c:pt>
                <c:pt idx="598">
                  <c:v>41962</c:v>
                </c:pt>
                <c:pt idx="599">
                  <c:v>41962</c:v>
                </c:pt>
                <c:pt idx="600">
                  <c:v>41962</c:v>
                </c:pt>
                <c:pt idx="601">
                  <c:v>41962</c:v>
                </c:pt>
                <c:pt idx="602">
                  <c:v>41962</c:v>
                </c:pt>
                <c:pt idx="603">
                  <c:v>41962</c:v>
                </c:pt>
                <c:pt idx="604">
                  <c:v>41962</c:v>
                </c:pt>
                <c:pt idx="605">
                  <c:v>41962</c:v>
                </c:pt>
                <c:pt idx="606">
                  <c:v>41962</c:v>
                </c:pt>
                <c:pt idx="607">
                  <c:v>41962</c:v>
                </c:pt>
                <c:pt idx="608">
                  <c:v>41962</c:v>
                </c:pt>
                <c:pt idx="609">
                  <c:v>41962</c:v>
                </c:pt>
                <c:pt idx="610">
                  <c:v>41962</c:v>
                </c:pt>
                <c:pt idx="611">
                  <c:v>41962</c:v>
                </c:pt>
                <c:pt idx="612">
                  <c:v>41962</c:v>
                </c:pt>
                <c:pt idx="613">
                  <c:v>41962</c:v>
                </c:pt>
                <c:pt idx="614">
                  <c:v>41962</c:v>
                </c:pt>
                <c:pt idx="615">
                  <c:v>41962</c:v>
                </c:pt>
                <c:pt idx="616">
                  <c:v>41962</c:v>
                </c:pt>
                <c:pt idx="617">
                  <c:v>41962</c:v>
                </c:pt>
                <c:pt idx="618">
                  <c:v>41962</c:v>
                </c:pt>
                <c:pt idx="619">
                  <c:v>41962</c:v>
                </c:pt>
                <c:pt idx="620">
                  <c:v>41962</c:v>
                </c:pt>
                <c:pt idx="621">
                  <c:v>41962</c:v>
                </c:pt>
                <c:pt idx="622">
                  <c:v>41962</c:v>
                </c:pt>
                <c:pt idx="623">
                  <c:v>41962</c:v>
                </c:pt>
                <c:pt idx="624">
                  <c:v>41962</c:v>
                </c:pt>
                <c:pt idx="625">
                  <c:v>41962</c:v>
                </c:pt>
                <c:pt idx="626">
                  <c:v>41962</c:v>
                </c:pt>
                <c:pt idx="627">
                  <c:v>41962</c:v>
                </c:pt>
                <c:pt idx="628">
                  <c:v>41962</c:v>
                </c:pt>
                <c:pt idx="629">
                  <c:v>41962</c:v>
                </c:pt>
                <c:pt idx="630">
                  <c:v>41962</c:v>
                </c:pt>
                <c:pt idx="631">
                  <c:v>41962</c:v>
                </c:pt>
                <c:pt idx="632">
                  <c:v>41962</c:v>
                </c:pt>
                <c:pt idx="633">
                  <c:v>41962</c:v>
                </c:pt>
                <c:pt idx="634">
                  <c:v>41962</c:v>
                </c:pt>
                <c:pt idx="635">
                  <c:v>41962</c:v>
                </c:pt>
                <c:pt idx="636">
                  <c:v>41962</c:v>
                </c:pt>
                <c:pt idx="637">
                  <c:v>41962</c:v>
                </c:pt>
                <c:pt idx="638">
                  <c:v>41963</c:v>
                </c:pt>
                <c:pt idx="639">
                  <c:v>41963</c:v>
                </c:pt>
                <c:pt idx="640">
                  <c:v>41963</c:v>
                </c:pt>
                <c:pt idx="641">
                  <c:v>41963</c:v>
                </c:pt>
                <c:pt idx="642">
                  <c:v>41963</c:v>
                </c:pt>
                <c:pt idx="643">
                  <c:v>41963</c:v>
                </c:pt>
                <c:pt idx="644">
                  <c:v>41963</c:v>
                </c:pt>
                <c:pt idx="645">
                  <c:v>41963</c:v>
                </c:pt>
                <c:pt idx="646">
                  <c:v>41963</c:v>
                </c:pt>
                <c:pt idx="647">
                  <c:v>41963</c:v>
                </c:pt>
                <c:pt idx="648">
                  <c:v>41963</c:v>
                </c:pt>
                <c:pt idx="649">
                  <c:v>41963</c:v>
                </c:pt>
                <c:pt idx="650">
                  <c:v>41963</c:v>
                </c:pt>
                <c:pt idx="651">
                  <c:v>41963</c:v>
                </c:pt>
                <c:pt idx="652">
                  <c:v>41963</c:v>
                </c:pt>
                <c:pt idx="653">
                  <c:v>41963</c:v>
                </c:pt>
                <c:pt idx="654">
                  <c:v>41963</c:v>
                </c:pt>
                <c:pt idx="655">
                  <c:v>41963</c:v>
                </c:pt>
                <c:pt idx="656">
                  <c:v>41963</c:v>
                </c:pt>
                <c:pt idx="657">
                  <c:v>41963</c:v>
                </c:pt>
                <c:pt idx="658">
                  <c:v>41963</c:v>
                </c:pt>
                <c:pt idx="659">
                  <c:v>41963</c:v>
                </c:pt>
                <c:pt idx="660">
                  <c:v>41963</c:v>
                </c:pt>
                <c:pt idx="661">
                  <c:v>41963</c:v>
                </c:pt>
                <c:pt idx="662">
                  <c:v>41963</c:v>
                </c:pt>
                <c:pt idx="663">
                  <c:v>41963</c:v>
                </c:pt>
                <c:pt idx="664">
                  <c:v>41963</c:v>
                </c:pt>
                <c:pt idx="665">
                  <c:v>41963</c:v>
                </c:pt>
                <c:pt idx="666">
                  <c:v>41963</c:v>
                </c:pt>
                <c:pt idx="667">
                  <c:v>41963</c:v>
                </c:pt>
                <c:pt idx="668">
                  <c:v>41963</c:v>
                </c:pt>
                <c:pt idx="669">
                  <c:v>41963</c:v>
                </c:pt>
                <c:pt idx="670">
                  <c:v>41963</c:v>
                </c:pt>
                <c:pt idx="671">
                  <c:v>41963</c:v>
                </c:pt>
                <c:pt idx="672">
                  <c:v>41963</c:v>
                </c:pt>
                <c:pt idx="673">
                  <c:v>41963</c:v>
                </c:pt>
                <c:pt idx="674">
                  <c:v>41963</c:v>
                </c:pt>
                <c:pt idx="675">
                  <c:v>41963</c:v>
                </c:pt>
                <c:pt idx="676">
                  <c:v>41963</c:v>
                </c:pt>
                <c:pt idx="677">
                  <c:v>41963</c:v>
                </c:pt>
                <c:pt idx="678">
                  <c:v>41963</c:v>
                </c:pt>
                <c:pt idx="679">
                  <c:v>41963</c:v>
                </c:pt>
                <c:pt idx="680">
                  <c:v>41963</c:v>
                </c:pt>
                <c:pt idx="681">
                  <c:v>41963</c:v>
                </c:pt>
                <c:pt idx="682">
                  <c:v>41963</c:v>
                </c:pt>
                <c:pt idx="683">
                  <c:v>41963</c:v>
                </c:pt>
                <c:pt idx="684">
                  <c:v>41963</c:v>
                </c:pt>
                <c:pt idx="685">
                  <c:v>41963</c:v>
                </c:pt>
                <c:pt idx="686">
                  <c:v>41963</c:v>
                </c:pt>
                <c:pt idx="687">
                  <c:v>41963</c:v>
                </c:pt>
                <c:pt idx="688">
                  <c:v>41963</c:v>
                </c:pt>
                <c:pt idx="689">
                  <c:v>41963</c:v>
                </c:pt>
                <c:pt idx="690">
                  <c:v>41963</c:v>
                </c:pt>
                <c:pt idx="691">
                  <c:v>41963</c:v>
                </c:pt>
                <c:pt idx="692">
                  <c:v>41963</c:v>
                </c:pt>
                <c:pt idx="693">
                  <c:v>41963</c:v>
                </c:pt>
                <c:pt idx="694">
                  <c:v>41963</c:v>
                </c:pt>
                <c:pt idx="695">
                  <c:v>41963</c:v>
                </c:pt>
                <c:pt idx="696">
                  <c:v>41963</c:v>
                </c:pt>
                <c:pt idx="697">
                  <c:v>41963</c:v>
                </c:pt>
                <c:pt idx="698">
                  <c:v>41963</c:v>
                </c:pt>
                <c:pt idx="699">
                  <c:v>41963</c:v>
                </c:pt>
                <c:pt idx="700">
                  <c:v>41963</c:v>
                </c:pt>
                <c:pt idx="701">
                  <c:v>41963</c:v>
                </c:pt>
                <c:pt idx="702">
                  <c:v>41963</c:v>
                </c:pt>
                <c:pt idx="703">
                  <c:v>41963</c:v>
                </c:pt>
                <c:pt idx="704">
                  <c:v>41963</c:v>
                </c:pt>
                <c:pt idx="705">
                  <c:v>41963</c:v>
                </c:pt>
                <c:pt idx="706">
                  <c:v>41963</c:v>
                </c:pt>
                <c:pt idx="707">
                  <c:v>41963</c:v>
                </c:pt>
                <c:pt idx="708">
                  <c:v>41963</c:v>
                </c:pt>
                <c:pt idx="709">
                  <c:v>41963</c:v>
                </c:pt>
                <c:pt idx="710">
                  <c:v>41963</c:v>
                </c:pt>
                <c:pt idx="711">
                  <c:v>41963</c:v>
                </c:pt>
                <c:pt idx="712">
                  <c:v>41963</c:v>
                </c:pt>
                <c:pt idx="713">
                  <c:v>41963</c:v>
                </c:pt>
                <c:pt idx="714">
                  <c:v>41963</c:v>
                </c:pt>
                <c:pt idx="715">
                  <c:v>41963</c:v>
                </c:pt>
                <c:pt idx="716">
                  <c:v>41963</c:v>
                </c:pt>
                <c:pt idx="717">
                  <c:v>41963</c:v>
                </c:pt>
                <c:pt idx="718">
                  <c:v>41963</c:v>
                </c:pt>
                <c:pt idx="719">
                  <c:v>41963</c:v>
                </c:pt>
                <c:pt idx="720">
                  <c:v>41963</c:v>
                </c:pt>
                <c:pt idx="721">
                  <c:v>41963</c:v>
                </c:pt>
                <c:pt idx="722">
                  <c:v>41963</c:v>
                </c:pt>
                <c:pt idx="723">
                  <c:v>41963</c:v>
                </c:pt>
                <c:pt idx="724">
                  <c:v>41963</c:v>
                </c:pt>
                <c:pt idx="725">
                  <c:v>41963</c:v>
                </c:pt>
                <c:pt idx="726">
                  <c:v>41963</c:v>
                </c:pt>
                <c:pt idx="727">
                  <c:v>41963</c:v>
                </c:pt>
                <c:pt idx="728">
                  <c:v>41963</c:v>
                </c:pt>
                <c:pt idx="729">
                  <c:v>41963</c:v>
                </c:pt>
                <c:pt idx="730">
                  <c:v>41963</c:v>
                </c:pt>
                <c:pt idx="731">
                  <c:v>41963</c:v>
                </c:pt>
                <c:pt idx="732">
                  <c:v>41963</c:v>
                </c:pt>
                <c:pt idx="733">
                  <c:v>41963</c:v>
                </c:pt>
                <c:pt idx="734">
                  <c:v>41963</c:v>
                </c:pt>
                <c:pt idx="735">
                  <c:v>41963</c:v>
                </c:pt>
                <c:pt idx="736">
                  <c:v>41963</c:v>
                </c:pt>
                <c:pt idx="737">
                  <c:v>41963</c:v>
                </c:pt>
                <c:pt idx="738">
                  <c:v>41963</c:v>
                </c:pt>
                <c:pt idx="739">
                  <c:v>41963</c:v>
                </c:pt>
                <c:pt idx="740">
                  <c:v>41963</c:v>
                </c:pt>
                <c:pt idx="741">
                  <c:v>41963</c:v>
                </c:pt>
                <c:pt idx="742">
                  <c:v>41963</c:v>
                </c:pt>
                <c:pt idx="743">
                  <c:v>41963</c:v>
                </c:pt>
                <c:pt idx="744">
                  <c:v>41963</c:v>
                </c:pt>
                <c:pt idx="745">
                  <c:v>41963</c:v>
                </c:pt>
                <c:pt idx="746">
                  <c:v>41963</c:v>
                </c:pt>
                <c:pt idx="747">
                  <c:v>41963</c:v>
                </c:pt>
                <c:pt idx="748">
                  <c:v>41963</c:v>
                </c:pt>
                <c:pt idx="749">
                  <c:v>41963</c:v>
                </c:pt>
                <c:pt idx="750">
                  <c:v>41963</c:v>
                </c:pt>
                <c:pt idx="751">
                  <c:v>41963</c:v>
                </c:pt>
                <c:pt idx="752">
                  <c:v>41963</c:v>
                </c:pt>
                <c:pt idx="753">
                  <c:v>41963</c:v>
                </c:pt>
                <c:pt idx="754">
                  <c:v>41963</c:v>
                </c:pt>
                <c:pt idx="755">
                  <c:v>41963</c:v>
                </c:pt>
                <c:pt idx="756">
                  <c:v>41963</c:v>
                </c:pt>
                <c:pt idx="757">
                  <c:v>41963</c:v>
                </c:pt>
                <c:pt idx="758">
                  <c:v>41963</c:v>
                </c:pt>
                <c:pt idx="759">
                  <c:v>41963</c:v>
                </c:pt>
                <c:pt idx="760">
                  <c:v>41963</c:v>
                </c:pt>
                <c:pt idx="761">
                  <c:v>41963</c:v>
                </c:pt>
                <c:pt idx="762">
                  <c:v>41963</c:v>
                </c:pt>
                <c:pt idx="763">
                  <c:v>41963</c:v>
                </c:pt>
                <c:pt idx="764">
                  <c:v>41963</c:v>
                </c:pt>
                <c:pt idx="765">
                  <c:v>41963</c:v>
                </c:pt>
                <c:pt idx="766">
                  <c:v>41963</c:v>
                </c:pt>
                <c:pt idx="767">
                  <c:v>41963</c:v>
                </c:pt>
                <c:pt idx="768">
                  <c:v>41963</c:v>
                </c:pt>
                <c:pt idx="769">
                  <c:v>41963</c:v>
                </c:pt>
                <c:pt idx="770">
                  <c:v>41963</c:v>
                </c:pt>
                <c:pt idx="771">
                  <c:v>41963</c:v>
                </c:pt>
                <c:pt idx="772">
                  <c:v>41963</c:v>
                </c:pt>
                <c:pt idx="773">
                  <c:v>41964</c:v>
                </c:pt>
                <c:pt idx="774">
                  <c:v>41964</c:v>
                </c:pt>
                <c:pt idx="775">
                  <c:v>41964</c:v>
                </c:pt>
                <c:pt idx="776">
                  <c:v>41964</c:v>
                </c:pt>
                <c:pt idx="777">
                  <c:v>41964</c:v>
                </c:pt>
                <c:pt idx="778">
                  <c:v>41964</c:v>
                </c:pt>
                <c:pt idx="779">
                  <c:v>41964</c:v>
                </c:pt>
                <c:pt idx="780">
                  <c:v>41964</c:v>
                </c:pt>
                <c:pt idx="781">
                  <c:v>41964</c:v>
                </c:pt>
                <c:pt idx="782">
                  <c:v>41964</c:v>
                </c:pt>
                <c:pt idx="783">
                  <c:v>41964</c:v>
                </c:pt>
                <c:pt idx="784">
                  <c:v>41964</c:v>
                </c:pt>
                <c:pt idx="785">
                  <c:v>41964</c:v>
                </c:pt>
                <c:pt idx="786">
                  <c:v>41964</c:v>
                </c:pt>
                <c:pt idx="787">
                  <c:v>41964</c:v>
                </c:pt>
                <c:pt idx="788">
                  <c:v>41964</c:v>
                </c:pt>
                <c:pt idx="789">
                  <c:v>41964</c:v>
                </c:pt>
                <c:pt idx="790">
                  <c:v>41964</c:v>
                </c:pt>
                <c:pt idx="791">
                  <c:v>41964</c:v>
                </c:pt>
                <c:pt idx="792">
                  <c:v>41964</c:v>
                </c:pt>
                <c:pt idx="793">
                  <c:v>41964</c:v>
                </c:pt>
                <c:pt idx="794">
                  <c:v>41964</c:v>
                </c:pt>
                <c:pt idx="795">
                  <c:v>41964</c:v>
                </c:pt>
                <c:pt idx="796">
                  <c:v>41964</c:v>
                </c:pt>
                <c:pt idx="797">
                  <c:v>41964</c:v>
                </c:pt>
                <c:pt idx="798">
                  <c:v>41964</c:v>
                </c:pt>
                <c:pt idx="799">
                  <c:v>41964</c:v>
                </c:pt>
                <c:pt idx="800">
                  <c:v>41964</c:v>
                </c:pt>
                <c:pt idx="801">
                  <c:v>41964</c:v>
                </c:pt>
                <c:pt idx="802">
                  <c:v>41964</c:v>
                </c:pt>
                <c:pt idx="803">
                  <c:v>41964</c:v>
                </c:pt>
                <c:pt idx="804">
                  <c:v>41964</c:v>
                </c:pt>
                <c:pt idx="805">
                  <c:v>41964</c:v>
                </c:pt>
                <c:pt idx="806">
                  <c:v>41964</c:v>
                </c:pt>
                <c:pt idx="807">
                  <c:v>41964</c:v>
                </c:pt>
                <c:pt idx="808">
                  <c:v>41964</c:v>
                </c:pt>
                <c:pt idx="809">
                  <c:v>41964</c:v>
                </c:pt>
                <c:pt idx="810">
                  <c:v>41964</c:v>
                </c:pt>
                <c:pt idx="811">
                  <c:v>41964</c:v>
                </c:pt>
                <c:pt idx="812">
                  <c:v>41964</c:v>
                </c:pt>
                <c:pt idx="813">
                  <c:v>41964</c:v>
                </c:pt>
                <c:pt idx="814">
                  <c:v>41964</c:v>
                </c:pt>
                <c:pt idx="815">
                  <c:v>41964</c:v>
                </c:pt>
                <c:pt idx="816">
                  <c:v>41964</c:v>
                </c:pt>
                <c:pt idx="817">
                  <c:v>41964</c:v>
                </c:pt>
                <c:pt idx="818">
                  <c:v>41964</c:v>
                </c:pt>
                <c:pt idx="819">
                  <c:v>41964</c:v>
                </c:pt>
                <c:pt idx="820">
                  <c:v>41964</c:v>
                </c:pt>
                <c:pt idx="821">
                  <c:v>41964</c:v>
                </c:pt>
                <c:pt idx="822">
                  <c:v>41964</c:v>
                </c:pt>
                <c:pt idx="823">
                  <c:v>41964</c:v>
                </c:pt>
                <c:pt idx="824">
                  <c:v>41964</c:v>
                </c:pt>
                <c:pt idx="825">
                  <c:v>41964</c:v>
                </c:pt>
                <c:pt idx="826">
                  <c:v>41964</c:v>
                </c:pt>
                <c:pt idx="827">
                  <c:v>41964</c:v>
                </c:pt>
                <c:pt idx="828">
                  <c:v>41964</c:v>
                </c:pt>
                <c:pt idx="829">
                  <c:v>41964</c:v>
                </c:pt>
                <c:pt idx="830">
                  <c:v>41964</c:v>
                </c:pt>
                <c:pt idx="831">
                  <c:v>41964</c:v>
                </c:pt>
                <c:pt idx="832">
                  <c:v>41964</c:v>
                </c:pt>
                <c:pt idx="833">
                  <c:v>41964</c:v>
                </c:pt>
                <c:pt idx="834">
                  <c:v>41964</c:v>
                </c:pt>
                <c:pt idx="835">
                  <c:v>41964</c:v>
                </c:pt>
                <c:pt idx="836">
                  <c:v>41964</c:v>
                </c:pt>
                <c:pt idx="837">
                  <c:v>41964</c:v>
                </c:pt>
                <c:pt idx="838">
                  <c:v>41964</c:v>
                </c:pt>
                <c:pt idx="839">
                  <c:v>41964</c:v>
                </c:pt>
                <c:pt idx="840">
                  <c:v>41964</c:v>
                </c:pt>
                <c:pt idx="841">
                  <c:v>41964</c:v>
                </c:pt>
                <c:pt idx="842">
                  <c:v>41964</c:v>
                </c:pt>
                <c:pt idx="843">
                  <c:v>41964</c:v>
                </c:pt>
                <c:pt idx="844">
                  <c:v>41964</c:v>
                </c:pt>
                <c:pt idx="845">
                  <c:v>41964</c:v>
                </c:pt>
                <c:pt idx="846">
                  <c:v>41964</c:v>
                </c:pt>
                <c:pt idx="847">
                  <c:v>41964</c:v>
                </c:pt>
                <c:pt idx="848">
                  <c:v>41964</c:v>
                </c:pt>
                <c:pt idx="849">
                  <c:v>41964</c:v>
                </c:pt>
                <c:pt idx="850">
                  <c:v>41964</c:v>
                </c:pt>
                <c:pt idx="851">
                  <c:v>41964</c:v>
                </c:pt>
                <c:pt idx="852">
                  <c:v>41964</c:v>
                </c:pt>
                <c:pt idx="853">
                  <c:v>41964</c:v>
                </c:pt>
                <c:pt idx="854">
                  <c:v>41964</c:v>
                </c:pt>
                <c:pt idx="855">
                  <c:v>41964</c:v>
                </c:pt>
                <c:pt idx="856">
                  <c:v>41964</c:v>
                </c:pt>
                <c:pt idx="857">
                  <c:v>41964</c:v>
                </c:pt>
                <c:pt idx="858">
                  <c:v>41964</c:v>
                </c:pt>
                <c:pt idx="859">
                  <c:v>41964</c:v>
                </c:pt>
                <c:pt idx="860">
                  <c:v>41964</c:v>
                </c:pt>
                <c:pt idx="861">
                  <c:v>41964</c:v>
                </c:pt>
                <c:pt idx="862">
                  <c:v>41964</c:v>
                </c:pt>
                <c:pt idx="863">
                  <c:v>41964</c:v>
                </c:pt>
                <c:pt idx="864">
                  <c:v>41964</c:v>
                </c:pt>
                <c:pt idx="865">
                  <c:v>41964</c:v>
                </c:pt>
                <c:pt idx="866">
                  <c:v>41964</c:v>
                </c:pt>
                <c:pt idx="867">
                  <c:v>41964</c:v>
                </c:pt>
                <c:pt idx="868">
                  <c:v>41964</c:v>
                </c:pt>
                <c:pt idx="869">
                  <c:v>41965</c:v>
                </c:pt>
                <c:pt idx="870">
                  <c:v>41965</c:v>
                </c:pt>
                <c:pt idx="871">
                  <c:v>41965</c:v>
                </c:pt>
                <c:pt idx="872">
                  <c:v>41965</c:v>
                </c:pt>
                <c:pt idx="873">
                  <c:v>41965</c:v>
                </c:pt>
                <c:pt idx="874">
                  <c:v>41965</c:v>
                </c:pt>
                <c:pt idx="875">
                  <c:v>41965</c:v>
                </c:pt>
                <c:pt idx="876">
                  <c:v>41965</c:v>
                </c:pt>
                <c:pt idx="877">
                  <c:v>41965</c:v>
                </c:pt>
                <c:pt idx="878">
                  <c:v>41965</c:v>
                </c:pt>
                <c:pt idx="879">
                  <c:v>41965</c:v>
                </c:pt>
                <c:pt idx="880">
                  <c:v>41965</c:v>
                </c:pt>
                <c:pt idx="881">
                  <c:v>41965</c:v>
                </c:pt>
                <c:pt idx="882">
                  <c:v>41965</c:v>
                </c:pt>
                <c:pt idx="883">
                  <c:v>41965</c:v>
                </c:pt>
                <c:pt idx="884">
                  <c:v>41965</c:v>
                </c:pt>
                <c:pt idx="885">
                  <c:v>41965</c:v>
                </c:pt>
                <c:pt idx="886">
                  <c:v>41965</c:v>
                </c:pt>
                <c:pt idx="887">
                  <c:v>41965</c:v>
                </c:pt>
                <c:pt idx="888">
                  <c:v>41965</c:v>
                </c:pt>
                <c:pt idx="889">
                  <c:v>41965</c:v>
                </c:pt>
                <c:pt idx="890">
                  <c:v>41965</c:v>
                </c:pt>
                <c:pt idx="891">
                  <c:v>41965</c:v>
                </c:pt>
                <c:pt idx="892">
                  <c:v>41965</c:v>
                </c:pt>
                <c:pt idx="893">
                  <c:v>41965</c:v>
                </c:pt>
                <c:pt idx="894">
                  <c:v>41965</c:v>
                </c:pt>
                <c:pt idx="895">
                  <c:v>41965</c:v>
                </c:pt>
                <c:pt idx="896">
                  <c:v>41965</c:v>
                </c:pt>
                <c:pt idx="897">
                  <c:v>41965</c:v>
                </c:pt>
                <c:pt idx="898">
                  <c:v>41965</c:v>
                </c:pt>
                <c:pt idx="899">
                  <c:v>41965</c:v>
                </c:pt>
                <c:pt idx="900">
                  <c:v>41965</c:v>
                </c:pt>
                <c:pt idx="901">
                  <c:v>41965</c:v>
                </c:pt>
                <c:pt idx="902">
                  <c:v>41965</c:v>
                </c:pt>
                <c:pt idx="903">
                  <c:v>41965</c:v>
                </c:pt>
                <c:pt idx="904">
                  <c:v>41965</c:v>
                </c:pt>
                <c:pt idx="905">
                  <c:v>41965</c:v>
                </c:pt>
                <c:pt idx="906">
                  <c:v>41965</c:v>
                </c:pt>
                <c:pt idx="907">
                  <c:v>41965</c:v>
                </c:pt>
                <c:pt idx="908">
                  <c:v>41965</c:v>
                </c:pt>
                <c:pt idx="909">
                  <c:v>41965</c:v>
                </c:pt>
                <c:pt idx="910">
                  <c:v>41965</c:v>
                </c:pt>
                <c:pt idx="911">
                  <c:v>41965</c:v>
                </c:pt>
                <c:pt idx="912">
                  <c:v>41965</c:v>
                </c:pt>
                <c:pt idx="913">
                  <c:v>41965</c:v>
                </c:pt>
                <c:pt idx="914">
                  <c:v>41965</c:v>
                </c:pt>
                <c:pt idx="915">
                  <c:v>41965</c:v>
                </c:pt>
                <c:pt idx="916">
                  <c:v>41965</c:v>
                </c:pt>
                <c:pt idx="917">
                  <c:v>41965</c:v>
                </c:pt>
                <c:pt idx="918">
                  <c:v>41965</c:v>
                </c:pt>
                <c:pt idx="919">
                  <c:v>41965</c:v>
                </c:pt>
                <c:pt idx="920">
                  <c:v>41965</c:v>
                </c:pt>
                <c:pt idx="921">
                  <c:v>41965</c:v>
                </c:pt>
                <c:pt idx="922">
                  <c:v>41965</c:v>
                </c:pt>
                <c:pt idx="923">
                  <c:v>41965</c:v>
                </c:pt>
                <c:pt idx="924">
                  <c:v>41965</c:v>
                </c:pt>
                <c:pt idx="925">
                  <c:v>41965</c:v>
                </c:pt>
                <c:pt idx="926">
                  <c:v>41965</c:v>
                </c:pt>
                <c:pt idx="927">
                  <c:v>41965</c:v>
                </c:pt>
                <c:pt idx="928">
                  <c:v>41965</c:v>
                </c:pt>
                <c:pt idx="929">
                  <c:v>41965</c:v>
                </c:pt>
                <c:pt idx="930">
                  <c:v>41965</c:v>
                </c:pt>
                <c:pt idx="931">
                  <c:v>41965</c:v>
                </c:pt>
                <c:pt idx="932">
                  <c:v>41965</c:v>
                </c:pt>
                <c:pt idx="933">
                  <c:v>41965</c:v>
                </c:pt>
                <c:pt idx="934">
                  <c:v>41965</c:v>
                </c:pt>
                <c:pt idx="935">
                  <c:v>41965</c:v>
                </c:pt>
                <c:pt idx="936">
                  <c:v>41965</c:v>
                </c:pt>
                <c:pt idx="937">
                  <c:v>41965</c:v>
                </c:pt>
                <c:pt idx="938">
                  <c:v>41965</c:v>
                </c:pt>
                <c:pt idx="939">
                  <c:v>41965</c:v>
                </c:pt>
                <c:pt idx="940">
                  <c:v>41965</c:v>
                </c:pt>
                <c:pt idx="941">
                  <c:v>41965</c:v>
                </c:pt>
                <c:pt idx="942">
                  <c:v>41965</c:v>
                </c:pt>
                <c:pt idx="943">
                  <c:v>41965</c:v>
                </c:pt>
                <c:pt idx="944">
                  <c:v>41965</c:v>
                </c:pt>
                <c:pt idx="945">
                  <c:v>41965</c:v>
                </c:pt>
                <c:pt idx="946">
                  <c:v>41965</c:v>
                </c:pt>
                <c:pt idx="947">
                  <c:v>41965</c:v>
                </c:pt>
                <c:pt idx="948">
                  <c:v>41965</c:v>
                </c:pt>
                <c:pt idx="949">
                  <c:v>41965</c:v>
                </c:pt>
                <c:pt idx="950">
                  <c:v>41965</c:v>
                </c:pt>
                <c:pt idx="951">
                  <c:v>41965</c:v>
                </c:pt>
                <c:pt idx="952">
                  <c:v>41965</c:v>
                </c:pt>
                <c:pt idx="953">
                  <c:v>41965</c:v>
                </c:pt>
                <c:pt idx="954">
                  <c:v>41965</c:v>
                </c:pt>
                <c:pt idx="955">
                  <c:v>41965</c:v>
                </c:pt>
                <c:pt idx="956">
                  <c:v>41965</c:v>
                </c:pt>
                <c:pt idx="957">
                  <c:v>41965</c:v>
                </c:pt>
                <c:pt idx="958">
                  <c:v>41965</c:v>
                </c:pt>
                <c:pt idx="959">
                  <c:v>41965</c:v>
                </c:pt>
                <c:pt idx="960">
                  <c:v>41965</c:v>
                </c:pt>
                <c:pt idx="961">
                  <c:v>41966</c:v>
                </c:pt>
                <c:pt idx="962">
                  <c:v>41966</c:v>
                </c:pt>
                <c:pt idx="963">
                  <c:v>41966</c:v>
                </c:pt>
                <c:pt idx="964">
                  <c:v>41966</c:v>
                </c:pt>
                <c:pt idx="965">
                  <c:v>41966</c:v>
                </c:pt>
                <c:pt idx="966">
                  <c:v>41966</c:v>
                </c:pt>
                <c:pt idx="967">
                  <c:v>41966</c:v>
                </c:pt>
                <c:pt idx="968">
                  <c:v>41966</c:v>
                </c:pt>
                <c:pt idx="969">
                  <c:v>41966</c:v>
                </c:pt>
                <c:pt idx="970">
                  <c:v>41966</c:v>
                </c:pt>
                <c:pt idx="971">
                  <c:v>41966</c:v>
                </c:pt>
                <c:pt idx="972">
                  <c:v>41966</c:v>
                </c:pt>
                <c:pt idx="973">
                  <c:v>41966</c:v>
                </c:pt>
                <c:pt idx="974">
                  <c:v>41966</c:v>
                </c:pt>
                <c:pt idx="975">
                  <c:v>41966</c:v>
                </c:pt>
                <c:pt idx="976">
                  <c:v>41966</c:v>
                </c:pt>
                <c:pt idx="977">
                  <c:v>41966</c:v>
                </c:pt>
                <c:pt idx="978">
                  <c:v>41966</c:v>
                </c:pt>
                <c:pt idx="979">
                  <c:v>41966</c:v>
                </c:pt>
                <c:pt idx="980">
                  <c:v>41966</c:v>
                </c:pt>
                <c:pt idx="981">
                  <c:v>41966</c:v>
                </c:pt>
                <c:pt idx="982">
                  <c:v>41966</c:v>
                </c:pt>
                <c:pt idx="983">
                  <c:v>41966</c:v>
                </c:pt>
                <c:pt idx="984">
                  <c:v>41966</c:v>
                </c:pt>
                <c:pt idx="985">
                  <c:v>41966</c:v>
                </c:pt>
                <c:pt idx="986">
                  <c:v>41966</c:v>
                </c:pt>
                <c:pt idx="987">
                  <c:v>41966</c:v>
                </c:pt>
                <c:pt idx="988">
                  <c:v>41966</c:v>
                </c:pt>
                <c:pt idx="989">
                  <c:v>41966</c:v>
                </c:pt>
                <c:pt idx="990">
                  <c:v>41966</c:v>
                </c:pt>
                <c:pt idx="991">
                  <c:v>41966</c:v>
                </c:pt>
                <c:pt idx="992">
                  <c:v>41966</c:v>
                </c:pt>
                <c:pt idx="993">
                  <c:v>41966</c:v>
                </c:pt>
                <c:pt idx="994">
                  <c:v>41966</c:v>
                </c:pt>
                <c:pt idx="995">
                  <c:v>41966</c:v>
                </c:pt>
                <c:pt idx="996">
                  <c:v>41966</c:v>
                </c:pt>
                <c:pt idx="997">
                  <c:v>41966</c:v>
                </c:pt>
                <c:pt idx="998">
                  <c:v>41966</c:v>
                </c:pt>
                <c:pt idx="999">
                  <c:v>41966</c:v>
                </c:pt>
                <c:pt idx="1000">
                  <c:v>41966</c:v>
                </c:pt>
                <c:pt idx="1001">
                  <c:v>41966</c:v>
                </c:pt>
                <c:pt idx="1002">
                  <c:v>41966</c:v>
                </c:pt>
                <c:pt idx="1003">
                  <c:v>41966</c:v>
                </c:pt>
                <c:pt idx="1004">
                  <c:v>41966</c:v>
                </c:pt>
                <c:pt idx="1005">
                  <c:v>41966</c:v>
                </c:pt>
                <c:pt idx="1006">
                  <c:v>41966</c:v>
                </c:pt>
                <c:pt idx="1007">
                  <c:v>41966</c:v>
                </c:pt>
                <c:pt idx="1008">
                  <c:v>41966</c:v>
                </c:pt>
                <c:pt idx="1009">
                  <c:v>41966</c:v>
                </c:pt>
                <c:pt idx="1010">
                  <c:v>41966</c:v>
                </c:pt>
                <c:pt idx="1011">
                  <c:v>41966</c:v>
                </c:pt>
                <c:pt idx="1012">
                  <c:v>41966</c:v>
                </c:pt>
                <c:pt idx="1013">
                  <c:v>41966</c:v>
                </c:pt>
                <c:pt idx="1014">
                  <c:v>41966</c:v>
                </c:pt>
                <c:pt idx="1015">
                  <c:v>41966</c:v>
                </c:pt>
                <c:pt idx="1016">
                  <c:v>41966</c:v>
                </c:pt>
                <c:pt idx="1017">
                  <c:v>41966</c:v>
                </c:pt>
                <c:pt idx="1018">
                  <c:v>41966</c:v>
                </c:pt>
                <c:pt idx="1019">
                  <c:v>41966</c:v>
                </c:pt>
                <c:pt idx="1020">
                  <c:v>41966</c:v>
                </c:pt>
                <c:pt idx="1021">
                  <c:v>41966</c:v>
                </c:pt>
                <c:pt idx="1022">
                  <c:v>41966</c:v>
                </c:pt>
                <c:pt idx="1023">
                  <c:v>41966</c:v>
                </c:pt>
                <c:pt idx="1024">
                  <c:v>41966</c:v>
                </c:pt>
                <c:pt idx="1025">
                  <c:v>41966</c:v>
                </c:pt>
                <c:pt idx="1026">
                  <c:v>41966</c:v>
                </c:pt>
                <c:pt idx="1027">
                  <c:v>41966</c:v>
                </c:pt>
                <c:pt idx="1028">
                  <c:v>41966</c:v>
                </c:pt>
                <c:pt idx="1029">
                  <c:v>41966</c:v>
                </c:pt>
                <c:pt idx="1030">
                  <c:v>41966</c:v>
                </c:pt>
                <c:pt idx="1031">
                  <c:v>41966</c:v>
                </c:pt>
                <c:pt idx="1032">
                  <c:v>41966</c:v>
                </c:pt>
                <c:pt idx="1033">
                  <c:v>41966</c:v>
                </c:pt>
                <c:pt idx="1034">
                  <c:v>41966</c:v>
                </c:pt>
                <c:pt idx="1035">
                  <c:v>41966</c:v>
                </c:pt>
                <c:pt idx="1036">
                  <c:v>41966</c:v>
                </c:pt>
                <c:pt idx="1037">
                  <c:v>41966</c:v>
                </c:pt>
                <c:pt idx="1038">
                  <c:v>41966</c:v>
                </c:pt>
                <c:pt idx="1039">
                  <c:v>41966</c:v>
                </c:pt>
                <c:pt idx="1040">
                  <c:v>41966</c:v>
                </c:pt>
                <c:pt idx="1041">
                  <c:v>41966</c:v>
                </c:pt>
                <c:pt idx="1042">
                  <c:v>41966</c:v>
                </c:pt>
                <c:pt idx="1043">
                  <c:v>41966</c:v>
                </c:pt>
                <c:pt idx="1044">
                  <c:v>41966</c:v>
                </c:pt>
                <c:pt idx="1045">
                  <c:v>41966</c:v>
                </c:pt>
                <c:pt idx="1046">
                  <c:v>41966</c:v>
                </c:pt>
                <c:pt idx="1047">
                  <c:v>41966</c:v>
                </c:pt>
                <c:pt idx="1048">
                  <c:v>41966</c:v>
                </c:pt>
                <c:pt idx="1049">
                  <c:v>41966</c:v>
                </c:pt>
                <c:pt idx="1050">
                  <c:v>41966</c:v>
                </c:pt>
                <c:pt idx="1051">
                  <c:v>41966</c:v>
                </c:pt>
                <c:pt idx="1052">
                  <c:v>41966</c:v>
                </c:pt>
                <c:pt idx="1053">
                  <c:v>41966</c:v>
                </c:pt>
                <c:pt idx="1054">
                  <c:v>41966</c:v>
                </c:pt>
                <c:pt idx="1055">
                  <c:v>41966</c:v>
                </c:pt>
                <c:pt idx="1056">
                  <c:v>41966</c:v>
                </c:pt>
                <c:pt idx="1057">
                  <c:v>41966</c:v>
                </c:pt>
                <c:pt idx="1058">
                  <c:v>41966</c:v>
                </c:pt>
                <c:pt idx="1059">
                  <c:v>41967</c:v>
                </c:pt>
                <c:pt idx="1060">
                  <c:v>41967</c:v>
                </c:pt>
                <c:pt idx="1061">
                  <c:v>41967</c:v>
                </c:pt>
                <c:pt idx="1062">
                  <c:v>41967</c:v>
                </c:pt>
                <c:pt idx="1063">
                  <c:v>41967</c:v>
                </c:pt>
                <c:pt idx="1064">
                  <c:v>41967</c:v>
                </c:pt>
                <c:pt idx="1065">
                  <c:v>41967</c:v>
                </c:pt>
                <c:pt idx="1066">
                  <c:v>41967</c:v>
                </c:pt>
                <c:pt idx="1067">
                  <c:v>41967</c:v>
                </c:pt>
                <c:pt idx="1068">
                  <c:v>41967</c:v>
                </c:pt>
                <c:pt idx="1069">
                  <c:v>41967</c:v>
                </c:pt>
                <c:pt idx="1070">
                  <c:v>41967</c:v>
                </c:pt>
                <c:pt idx="1071">
                  <c:v>41967</c:v>
                </c:pt>
                <c:pt idx="1072">
                  <c:v>41967</c:v>
                </c:pt>
                <c:pt idx="1073">
                  <c:v>41967</c:v>
                </c:pt>
                <c:pt idx="1074">
                  <c:v>41967</c:v>
                </c:pt>
                <c:pt idx="1075">
                  <c:v>41967</c:v>
                </c:pt>
                <c:pt idx="1076">
                  <c:v>41967</c:v>
                </c:pt>
                <c:pt idx="1077">
                  <c:v>41967</c:v>
                </c:pt>
                <c:pt idx="1078">
                  <c:v>41967</c:v>
                </c:pt>
                <c:pt idx="1079">
                  <c:v>41967</c:v>
                </c:pt>
                <c:pt idx="1080">
                  <c:v>41967</c:v>
                </c:pt>
                <c:pt idx="1081">
                  <c:v>41967</c:v>
                </c:pt>
                <c:pt idx="1082">
                  <c:v>41967</c:v>
                </c:pt>
                <c:pt idx="1083">
                  <c:v>41967</c:v>
                </c:pt>
                <c:pt idx="1084">
                  <c:v>41967</c:v>
                </c:pt>
                <c:pt idx="1085">
                  <c:v>41967</c:v>
                </c:pt>
                <c:pt idx="1086">
                  <c:v>41967</c:v>
                </c:pt>
                <c:pt idx="1087">
                  <c:v>41967</c:v>
                </c:pt>
                <c:pt idx="1088">
                  <c:v>41967</c:v>
                </c:pt>
                <c:pt idx="1089">
                  <c:v>41967</c:v>
                </c:pt>
                <c:pt idx="1090">
                  <c:v>41967</c:v>
                </c:pt>
                <c:pt idx="1091">
                  <c:v>41967</c:v>
                </c:pt>
                <c:pt idx="1092">
                  <c:v>41967</c:v>
                </c:pt>
                <c:pt idx="1093">
                  <c:v>41967</c:v>
                </c:pt>
                <c:pt idx="1094">
                  <c:v>41967</c:v>
                </c:pt>
                <c:pt idx="1095">
                  <c:v>41967</c:v>
                </c:pt>
                <c:pt idx="1096">
                  <c:v>41967</c:v>
                </c:pt>
                <c:pt idx="1097">
                  <c:v>41967</c:v>
                </c:pt>
                <c:pt idx="1098">
                  <c:v>41967</c:v>
                </c:pt>
                <c:pt idx="1099">
                  <c:v>41967</c:v>
                </c:pt>
                <c:pt idx="1100">
                  <c:v>41967</c:v>
                </c:pt>
                <c:pt idx="1101">
                  <c:v>41967</c:v>
                </c:pt>
                <c:pt idx="1102">
                  <c:v>41967</c:v>
                </c:pt>
                <c:pt idx="1103">
                  <c:v>41967</c:v>
                </c:pt>
                <c:pt idx="1104">
                  <c:v>41967</c:v>
                </c:pt>
                <c:pt idx="1105">
                  <c:v>41967</c:v>
                </c:pt>
                <c:pt idx="1106">
                  <c:v>41967</c:v>
                </c:pt>
                <c:pt idx="1107">
                  <c:v>41967</c:v>
                </c:pt>
                <c:pt idx="1108">
                  <c:v>41967</c:v>
                </c:pt>
                <c:pt idx="1109">
                  <c:v>41967</c:v>
                </c:pt>
                <c:pt idx="1110">
                  <c:v>41967</c:v>
                </c:pt>
                <c:pt idx="1111">
                  <c:v>41967</c:v>
                </c:pt>
                <c:pt idx="1112">
                  <c:v>41967</c:v>
                </c:pt>
                <c:pt idx="1113">
                  <c:v>41967</c:v>
                </c:pt>
                <c:pt idx="1114">
                  <c:v>41967</c:v>
                </c:pt>
                <c:pt idx="1115">
                  <c:v>41967</c:v>
                </c:pt>
                <c:pt idx="1116">
                  <c:v>41967</c:v>
                </c:pt>
                <c:pt idx="1117">
                  <c:v>41967</c:v>
                </c:pt>
                <c:pt idx="1118">
                  <c:v>41967</c:v>
                </c:pt>
                <c:pt idx="1119">
                  <c:v>41967</c:v>
                </c:pt>
                <c:pt idx="1120">
                  <c:v>41967</c:v>
                </c:pt>
                <c:pt idx="1121">
                  <c:v>41967</c:v>
                </c:pt>
                <c:pt idx="1122">
                  <c:v>41967</c:v>
                </c:pt>
                <c:pt idx="1123">
                  <c:v>41967</c:v>
                </c:pt>
                <c:pt idx="1124">
                  <c:v>41967</c:v>
                </c:pt>
                <c:pt idx="1125">
                  <c:v>41967</c:v>
                </c:pt>
                <c:pt idx="1126">
                  <c:v>41967</c:v>
                </c:pt>
                <c:pt idx="1127">
                  <c:v>41967</c:v>
                </c:pt>
                <c:pt idx="1128">
                  <c:v>41967</c:v>
                </c:pt>
                <c:pt idx="1129">
                  <c:v>41967</c:v>
                </c:pt>
                <c:pt idx="1130">
                  <c:v>41967</c:v>
                </c:pt>
                <c:pt idx="1131">
                  <c:v>41967</c:v>
                </c:pt>
                <c:pt idx="1132">
                  <c:v>41967</c:v>
                </c:pt>
                <c:pt idx="1133">
                  <c:v>41967</c:v>
                </c:pt>
                <c:pt idx="1134">
                  <c:v>41967</c:v>
                </c:pt>
                <c:pt idx="1135">
                  <c:v>41967</c:v>
                </c:pt>
                <c:pt idx="1136">
                  <c:v>41967</c:v>
                </c:pt>
                <c:pt idx="1137">
                  <c:v>41967</c:v>
                </c:pt>
                <c:pt idx="1138">
                  <c:v>41967</c:v>
                </c:pt>
                <c:pt idx="1139">
                  <c:v>41967</c:v>
                </c:pt>
                <c:pt idx="1140">
                  <c:v>41967</c:v>
                </c:pt>
                <c:pt idx="1141">
                  <c:v>41967</c:v>
                </c:pt>
                <c:pt idx="1142">
                  <c:v>41967</c:v>
                </c:pt>
                <c:pt idx="1143">
                  <c:v>41967</c:v>
                </c:pt>
                <c:pt idx="1144">
                  <c:v>41967</c:v>
                </c:pt>
                <c:pt idx="1145">
                  <c:v>41967</c:v>
                </c:pt>
                <c:pt idx="1146">
                  <c:v>41967</c:v>
                </c:pt>
                <c:pt idx="1147">
                  <c:v>41967</c:v>
                </c:pt>
                <c:pt idx="1148">
                  <c:v>41967</c:v>
                </c:pt>
                <c:pt idx="1149">
                  <c:v>41967</c:v>
                </c:pt>
                <c:pt idx="1150">
                  <c:v>41967</c:v>
                </c:pt>
                <c:pt idx="1151">
                  <c:v>41967</c:v>
                </c:pt>
                <c:pt idx="1152">
                  <c:v>41968</c:v>
                </c:pt>
                <c:pt idx="1153">
                  <c:v>41968</c:v>
                </c:pt>
                <c:pt idx="1154">
                  <c:v>41968</c:v>
                </c:pt>
                <c:pt idx="1155">
                  <c:v>41968</c:v>
                </c:pt>
                <c:pt idx="1156">
                  <c:v>41968</c:v>
                </c:pt>
                <c:pt idx="1157">
                  <c:v>41968</c:v>
                </c:pt>
                <c:pt idx="1158">
                  <c:v>41968</c:v>
                </c:pt>
                <c:pt idx="1159">
                  <c:v>41968</c:v>
                </c:pt>
                <c:pt idx="1160">
                  <c:v>41968</c:v>
                </c:pt>
                <c:pt idx="1161">
                  <c:v>41968</c:v>
                </c:pt>
                <c:pt idx="1162">
                  <c:v>41968</c:v>
                </c:pt>
                <c:pt idx="1163">
                  <c:v>41968</c:v>
                </c:pt>
                <c:pt idx="1164">
                  <c:v>41968</c:v>
                </c:pt>
                <c:pt idx="1165">
                  <c:v>41968</c:v>
                </c:pt>
                <c:pt idx="1166">
                  <c:v>41968</c:v>
                </c:pt>
                <c:pt idx="1167">
                  <c:v>41968</c:v>
                </c:pt>
                <c:pt idx="1168">
                  <c:v>41968</c:v>
                </c:pt>
                <c:pt idx="1169">
                  <c:v>41968</c:v>
                </c:pt>
                <c:pt idx="1170">
                  <c:v>41968</c:v>
                </c:pt>
                <c:pt idx="1171">
                  <c:v>41968</c:v>
                </c:pt>
                <c:pt idx="1172">
                  <c:v>41968</c:v>
                </c:pt>
                <c:pt idx="1173">
                  <c:v>41968</c:v>
                </c:pt>
                <c:pt idx="1174">
                  <c:v>41968</c:v>
                </c:pt>
                <c:pt idx="1175">
                  <c:v>41968</c:v>
                </c:pt>
                <c:pt idx="1176">
                  <c:v>41968</c:v>
                </c:pt>
                <c:pt idx="1177">
                  <c:v>41968</c:v>
                </c:pt>
                <c:pt idx="1178">
                  <c:v>41968</c:v>
                </c:pt>
                <c:pt idx="1179">
                  <c:v>41968</c:v>
                </c:pt>
                <c:pt idx="1180">
                  <c:v>41968</c:v>
                </c:pt>
                <c:pt idx="1181">
                  <c:v>41968</c:v>
                </c:pt>
                <c:pt idx="1182">
                  <c:v>41968</c:v>
                </c:pt>
                <c:pt idx="1183">
                  <c:v>41968</c:v>
                </c:pt>
                <c:pt idx="1184">
                  <c:v>41968</c:v>
                </c:pt>
                <c:pt idx="1185">
                  <c:v>41968</c:v>
                </c:pt>
                <c:pt idx="1186">
                  <c:v>41968</c:v>
                </c:pt>
                <c:pt idx="1187">
                  <c:v>41968</c:v>
                </c:pt>
                <c:pt idx="1188">
                  <c:v>41968</c:v>
                </c:pt>
                <c:pt idx="1189">
                  <c:v>41968</c:v>
                </c:pt>
                <c:pt idx="1190">
                  <c:v>41968</c:v>
                </c:pt>
                <c:pt idx="1191">
                  <c:v>41968</c:v>
                </c:pt>
                <c:pt idx="1192">
                  <c:v>41968</c:v>
                </c:pt>
                <c:pt idx="1193">
                  <c:v>41968</c:v>
                </c:pt>
                <c:pt idx="1194">
                  <c:v>41968</c:v>
                </c:pt>
                <c:pt idx="1195">
                  <c:v>41968</c:v>
                </c:pt>
                <c:pt idx="1196">
                  <c:v>41968</c:v>
                </c:pt>
                <c:pt idx="1197">
                  <c:v>41968</c:v>
                </c:pt>
                <c:pt idx="1198">
                  <c:v>41968</c:v>
                </c:pt>
                <c:pt idx="1199">
                  <c:v>41968</c:v>
                </c:pt>
                <c:pt idx="1200">
                  <c:v>41968</c:v>
                </c:pt>
                <c:pt idx="1201">
                  <c:v>41968</c:v>
                </c:pt>
                <c:pt idx="1202">
                  <c:v>41968</c:v>
                </c:pt>
                <c:pt idx="1203">
                  <c:v>41968</c:v>
                </c:pt>
                <c:pt idx="1204">
                  <c:v>41969</c:v>
                </c:pt>
                <c:pt idx="1205">
                  <c:v>41969</c:v>
                </c:pt>
                <c:pt idx="1206">
                  <c:v>41969</c:v>
                </c:pt>
                <c:pt idx="1207">
                  <c:v>41969</c:v>
                </c:pt>
                <c:pt idx="1208">
                  <c:v>41969</c:v>
                </c:pt>
                <c:pt idx="1209">
                  <c:v>41969</c:v>
                </c:pt>
                <c:pt idx="1210">
                  <c:v>41969</c:v>
                </c:pt>
                <c:pt idx="1211">
                  <c:v>41969</c:v>
                </c:pt>
                <c:pt idx="1212">
                  <c:v>41969</c:v>
                </c:pt>
                <c:pt idx="1213">
                  <c:v>41969</c:v>
                </c:pt>
                <c:pt idx="1214">
                  <c:v>41969</c:v>
                </c:pt>
                <c:pt idx="1215">
                  <c:v>41969</c:v>
                </c:pt>
                <c:pt idx="1216">
                  <c:v>41969</c:v>
                </c:pt>
                <c:pt idx="1217">
                  <c:v>41969</c:v>
                </c:pt>
                <c:pt idx="1218">
                  <c:v>41969</c:v>
                </c:pt>
                <c:pt idx="1219">
                  <c:v>41969</c:v>
                </c:pt>
                <c:pt idx="1220">
                  <c:v>41969</c:v>
                </c:pt>
                <c:pt idx="1221">
                  <c:v>41969</c:v>
                </c:pt>
                <c:pt idx="1222">
                  <c:v>41969</c:v>
                </c:pt>
                <c:pt idx="1223">
                  <c:v>41969</c:v>
                </c:pt>
                <c:pt idx="1224">
                  <c:v>41969</c:v>
                </c:pt>
                <c:pt idx="1225">
                  <c:v>41969</c:v>
                </c:pt>
                <c:pt idx="1226">
                  <c:v>41969</c:v>
                </c:pt>
                <c:pt idx="1227">
                  <c:v>41969</c:v>
                </c:pt>
                <c:pt idx="1228">
                  <c:v>41969</c:v>
                </c:pt>
                <c:pt idx="1229">
                  <c:v>41969</c:v>
                </c:pt>
                <c:pt idx="1230">
                  <c:v>41969</c:v>
                </c:pt>
                <c:pt idx="1231">
                  <c:v>41969</c:v>
                </c:pt>
                <c:pt idx="1232">
                  <c:v>41969</c:v>
                </c:pt>
                <c:pt idx="1233">
                  <c:v>41969</c:v>
                </c:pt>
                <c:pt idx="1234">
                  <c:v>41969</c:v>
                </c:pt>
                <c:pt idx="1235">
                  <c:v>41969</c:v>
                </c:pt>
                <c:pt idx="1236">
                  <c:v>41969</c:v>
                </c:pt>
                <c:pt idx="1237">
                  <c:v>41969</c:v>
                </c:pt>
                <c:pt idx="1238">
                  <c:v>41971</c:v>
                </c:pt>
                <c:pt idx="1239">
                  <c:v>41971</c:v>
                </c:pt>
                <c:pt idx="1240">
                  <c:v>41971</c:v>
                </c:pt>
                <c:pt idx="1241">
                  <c:v>41971</c:v>
                </c:pt>
                <c:pt idx="1242">
                  <c:v>41971</c:v>
                </c:pt>
                <c:pt idx="1243">
                  <c:v>41971</c:v>
                </c:pt>
                <c:pt idx="1244">
                  <c:v>41971</c:v>
                </c:pt>
                <c:pt idx="1245">
                  <c:v>41971</c:v>
                </c:pt>
                <c:pt idx="1246">
                  <c:v>41971</c:v>
                </c:pt>
                <c:pt idx="1247">
                  <c:v>41971</c:v>
                </c:pt>
                <c:pt idx="1248">
                  <c:v>41971</c:v>
                </c:pt>
                <c:pt idx="1249">
                  <c:v>41971</c:v>
                </c:pt>
                <c:pt idx="1250">
                  <c:v>41971</c:v>
                </c:pt>
                <c:pt idx="1251">
                  <c:v>41971</c:v>
                </c:pt>
                <c:pt idx="1252">
                  <c:v>41971</c:v>
                </c:pt>
                <c:pt idx="1253">
                  <c:v>41971</c:v>
                </c:pt>
                <c:pt idx="1254">
                  <c:v>41971</c:v>
                </c:pt>
                <c:pt idx="1255">
                  <c:v>41971</c:v>
                </c:pt>
                <c:pt idx="1256">
                  <c:v>41971</c:v>
                </c:pt>
                <c:pt idx="1257">
                  <c:v>41971</c:v>
                </c:pt>
                <c:pt idx="1258">
                  <c:v>41971</c:v>
                </c:pt>
                <c:pt idx="1259">
                  <c:v>41971</c:v>
                </c:pt>
                <c:pt idx="1260">
                  <c:v>41971</c:v>
                </c:pt>
                <c:pt idx="1261">
                  <c:v>41971</c:v>
                </c:pt>
                <c:pt idx="1262">
                  <c:v>41971</c:v>
                </c:pt>
                <c:pt idx="1263">
                  <c:v>41971</c:v>
                </c:pt>
                <c:pt idx="1264">
                  <c:v>41971</c:v>
                </c:pt>
                <c:pt idx="1265">
                  <c:v>41971</c:v>
                </c:pt>
                <c:pt idx="1266">
                  <c:v>41971</c:v>
                </c:pt>
                <c:pt idx="1267">
                  <c:v>41971</c:v>
                </c:pt>
                <c:pt idx="1268">
                  <c:v>41971</c:v>
                </c:pt>
                <c:pt idx="1269">
                  <c:v>41971</c:v>
                </c:pt>
                <c:pt idx="1270">
                  <c:v>41971</c:v>
                </c:pt>
                <c:pt idx="1271">
                  <c:v>41971</c:v>
                </c:pt>
                <c:pt idx="1272">
                  <c:v>41971</c:v>
                </c:pt>
                <c:pt idx="1273">
                  <c:v>41971</c:v>
                </c:pt>
                <c:pt idx="1274">
                  <c:v>41971</c:v>
                </c:pt>
                <c:pt idx="1275">
                  <c:v>41971</c:v>
                </c:pt>
                <c:pt idx="1276">
                  <c:v>41971</c:v>
                </c:pt>
                <c:pt idx="1277">
                  <c:v>41971</c:v>
                </c:pt>
                <c:pt idx="1278">
                  <c:v>41971</c:v>
                </c:pt>
                <c:pt idx="1279">
                  <c:v>41971</c:v>
                </c:pt>
                <c:pt idx="1280">
                  <c:v>41971</c:v>
                </c:pt>
                <c:pt idx="1281">
                  <c:v>41971</c:v>
                </c:pt>
                <c:pt idx="1282">
                  <c:v>41971</c:v>
                </c:pt>
                <c:pt idx="1283">
                  <c:v>41971</c:v>
                </c:pt>
                <c:pt idx="1284">
                  <c:v>41971</c:v>
                </c:pt>
                <c:pt idx="1285">
                  <c:v>41971</c:v>
                </c:pt>
                <c:pt idx="1286">
                  <c:v>41971</c:v>
                </c:pt>
                <c:pt idx="1287">
                  <c:v>41971</c:v>
                </c:pt>
                <c:pt idx="1288">
                  <c:v>41971</c:v>
                </c:pt>
                <c:pt idx="1289">
                  <c:v>41971</c:v>
                </c:pt>
                <c:pt idx="1290">
                  <c:v>41971</c:v>
                </c:pt>
                <c:pt idx="1291">
                  <c:v>41971</c:v>
                </c:pt>
                <c:pt idx="1292">
                  <c:v>41971</c:v>
                </c:pt>
                <c:pt idx="1293">
                  <c:v>41971</c:v>
                </c:pt>
                <c:pt idx="1294">
                  <c:v>41971</c:v>
                </c:pt>
                <c:pt idx="1295">
                  <c:v>41971</c:v>
                </c:pt>
                <c:pt idx="1296">
                  <c:v>41971</c:v>
                </c:pt>
                <c:pt idx="1297">
                  <c:v>41971</c:v>
                </c:pt>
                <c:pt idx="1298">
                  <c:v>41971</c:v>
                </c:pt>
                <c:pt idx="1299">
                  <c:v>41971</c:v>
                </c:pt>
                <c:pt idx="1300">
                  <c:v>41971</c:v>
                </c:pt>
                <c:pt idx="1301">
                  <c:v>41971</c:v>
                </c:pt>
                <c:pt idx="1302">
                  <c:v>41971</c:v>
                </c:pt>
                <c:pt idx="1303">
                  <c:v>41971</c:v>
                </c:pt>
                <c:pt idx="1304">
                  <c:v>41971</c:v>
                </c:pt>
                <c:pt idx="1305">
                  <c:v>41971</c:v>
                </c:pt>
                <c:pt idx="1306">
                  <c:v>41971</c:v>
                </c:pt>
                <c:pt idx="1307">
                  <c:v>41971</c:v>
                </c:pt>
                <c:pt idx="1308">
                  <c:v>41971</c:v>
                </c:pt>
                <c:pt idx="1309">
                  <c:v>41971</c:v>
                </c:pt>
                <c:pt idx="1310">
                  <c:v>41971</c:v>
                </c:pt>
                <c:pt idx="1311">
                  <c:v>41971</c:v>
                </c:pt>
                <c:pt idx="1312">
                  <c:v>41971</c:v>
                </c:pt>
                <c:pt idx="1313">
                  <c:v>41971</c:v>
                </c:pt>
                <c:pt idx="1314">
                  <c:v>41971</c:v>
                </c:pt>
                <c:pt idx="1315">
                  <c:v>41971</c:v>
                </c:pt>
                <c:pt idx="1316">
                  <c:v>41971</c:v>
                </c:pt>
                <c:pt idx="1317">
                  <c:v>41971</c:v>
                </c:pt>
                <c:pt idx="1318">
                  <c:v>41971</c:v>
                </c:pt>
                <c:pt idx="1319">
                  <c:v>41971</c:v>
                </c:pt>
                <c:pt idx="1320">
                  <c:v>41971</c:v>
                </c:pt>
                <c:pt idx="1321">
                  <c:v>41971</c:v>
                </c:pt>
                <c:pt idx="1322">
                  <c:v>41971</c:v>
                </c:pt>
                <c:pt idx="1323">
                  <c:v>41971</c:v>
                </c:pt>
                <c:pt idx="1324">
                  <c:v>41971</c:v>
                </c:pt>
                <c:pt idx="1325">
                  <c:v>41971</c:v>
                </c:pt>
                <c:pt idx="1326">
                  <c:v>41971</c:v>
                </c:pt>
                <c:pt idx="1327">
                  <c:v>41971</c:v>
                </c:pt>
                <c:pt idx="1328">
                  <c:v>41971</c:v>
                </c:pt>
                <c:pt idx="1329">
                  <c:v>41971</c:v>
                </c:pt>
                <c:pt idx="1330">
                  <c:v>41971</c:v>
                </c:pt>
                <c:pt idx="1331">
                  <c:v>41971</c:v>
                </c:pt>
                <c:pt idx="1332">
                  <c:v>41971</c:v>
                </c:pt>
                <c:pt idx="1333">
                  <c:v>41971</c:v>
                </c:pt>
                <c:pt idx="1334">
                  <c:v>41971</c:v>
                </c:pt>
                <c:pt idx="1335">
                  <c:v>41971</c:v>
                </c:pt>
                <c:pt idx="1336">
                  <c:v>41972</c:v>
                </c:pt>
                <c:pt idx="1337">
                  <c:v>41972</c:v>
                </c:pt>
                <c:pt idx="1338">
                  <c:v>41972</c:v>
                </c:pt>
                <c:pt idx="1339">
                  <c:v>41972</c:v>
                </c:pt>
                <c:pt idx="1340">
                  <c:v>41972</c:v>
                </c:pt>
                <c:pt idx="1341">
                  <c:v>41972</c:v>
                </c:pt>
                <c:pt idx="1342">
                  <c:v>41972</c:v>
                </c:pt>
                <c:pt idx="1343">
                  <c:v>41972</c:v>
                </c:pt>
                <c:pt idx="1344">
                  <c:v>41972</c:v>
                </c:pt>
                <c:pt idx="1345">
                  <c:v>41972</c:v>
                </c:pt>
                <c:pt idx="1346">
                  <c:v>41972</c:v>
                </c:pt>
                <c:pt idx="1347">
                  <c:v>41972</c:v>
                </c:pt>
                <c:pt idx="1348">
                  <c:v>41972</c:v>
                </c:pt>
                <c:pt idx="1349">
                  <c:v>41972</c:v>
                </c:pt>
                <c:pt idx="1350">
                  <c:v>41972</c:v>
                </c:pt>
                <c:pt idx="1351">
                  <c:v>41972</c:v>
                </c:pt>
                <c:pt idx="1352">
                  <c:v>41972</c:v>
                </c:pt>
                <c:pt idx="1353">
                  <c:v>41972</c:v>
                </c:pt>
                <c:pt idx="1354">
                  <c:v>41972</c:v>
                </c:pt>
                <c:pt idx="1355">
                  <c:v>41972</c:v>
                </c:pt>
                <c:pt idx="1356">
                  <c:v>41972</c:v>
                </c:pt>
                <c:pt idx="1357">
                  <c:v>41972</c:v>
                </c:pt>
                <c:pt idx="1358">
                  <c:v>41972</c:v>
                </c:pt>
                <c:pt idx="1359">
                  <c:v>41972</c:v>
                </c:pt>
                <c:pt idx="1360">
                  <c:v>41972</c:v>
                </c:pt>
                <c:pt idx="1361">
                  <c:v>41972</c:v>
                </c:pt>
                <c:pt idx="1362">
                  <c:v>41972</c:v>
                </c:pt>
                <c:pt idx="1363">
                  <c:v>41972</c:v>
                </c:pt>
                <c:pt idx="1364">
                  <c:v>41972</c:v>
                </c:pt>
                <c:pt idx="1365">
                  <c:v>41972</c:v>
                </c:pt>
                <c:pt idx="1366">
                  <c:v>41972</c:v>
                </c:pt>
                <c:pt idx="1367">
                  <c:v>41972</c:v>
                </c:pt>
                <c:pt idx="1368">
                  <c:v>41972</c:v>
                </c:pt>
                <c:pt idx="1369">
                  <c:v>41972</c:v>
                </c:pt>
                <c:pt idx="1370">
                  <c:v>41972</c:v>
                </c:pt>
                <c:pt idx="1371">
                  <c:v>41972</c:v>
                </c:pt>
                <c:pt idx="1372">
                  <c:v>41972</c:v>
                </c:pt>
                <c:pt idx="1373">
                  <c:v>41972</c:v>
                </c:pt>
                <c:pt idx="1374">
                  <c:v>41972</c:v>
                </c:pt>
                <c:pt idx="1375">
                  <c:v>41972</c:v>
                </c:pt>
                <c:pt idx="1376">
                  <c:v>41972</c:v>
                </c:pt>
                <c:pt idx="1377">
                  <c:v>41972</c:v>
                </c:pt>
                <c:pt idx="1378">
                  <c:v>41972</c:v>
                </c:pt>
                <c:pt idx="1379">
                  <c:v>41972</c:v>
                </c:pt>
                <c:pt idx="1380">
                  <c:v>41972</c:v>
                </c:pt>
                <c:pt idx="1381">
                  <c:v>41972</c:v>
                </c:pt>
                <c:pt idx="1382">
                  <c:v>41972</c:v>
                </c:pt>
                <c:pt idx="1383">
                  <c:v>41972</c:v>
                </c:pt>
                <c:pt idx="1384">
                  <c:v>41972</c:v>
                </c:pt>
                <c:pt idx="1385">
                  <c:v>41972</c:v>
                </c:pt>
                <c:pt idx="1386">
                  <c:v>41972</c:v>
                </c:pt>
                <c:pt idx="1387">
                  <c:v>41972</c:v>
                </c:pt>
                <c:pt idx="1388">
                  <c:v>41972</c:v>
                </c:pt>
                <c:pt idx="1389">
                  <c:v>41972</c:v>
                </c:pt>
                <c:pt idx="1390">
                  <c:v>41972</c:v>
                </c:pt>
                <c:pt idx="1391">
                  <c:v>41972</c:v>
                </c:pt>
                <c:pt idx="1392">
                  <c:v>41972</c:v>
                </c:pt>
                <c:pt idx="1393">
                  <c:v>41972</c:v>
                </c:pt>
                <c:pt idx="1394">
                  <c:v>41972</c:v>
                </c:pt>
                <c:pt idx="1395">
                  <c:v>41972</c:v>
                </c:pt>
                <c:pt idx="1396">
                  <c:v>41972</c:v>
                </c:pt>
                <c:pt idx="1397">
                  <c:v>41972</c:v>
                </c:pt>
                <c:pt idx="1398">
                  <c:v>41972</c:v>
                </c:pt>
                <c:pt idx="1399">
                  <c:v>41972</c:v>
                </c:pt>
                <c:pt idx="1400">
                  <c:v>41972</c:v>
                </c:pt>
                <c:pt idx="1401">
                  <c:v>41972</c:v>
                </c:pt>
                <c:pt idx="1402">
                  <c:v>41972</c:v>
                </c:pt>
                <c:pt idx="1403">
                  <c:v>41972</c:v>
                </c:pt>
                <c:pt idx="1404">
                  <c:v>41972</c:v>
                </c:pt>
                <c:pt idx="1405">
                  <c:v>41972</c:v>
                </c:pt>
                <c:pt idx="1406">
                  <c:v>41972</c:v>
                </c:pt>
                <c:pt idx="1407">
                  <c:v>41972</c:v>
                </c:pt>
                <c:pt idx="1408">
                  <c:v>41972</c:v>
                </c:pt>
                <c:pt idx="1409">
                  <c:v>41972</c:v>
                </c:pt>
                <c:pt idx="1410">
                  <c:v>41972</c:v>
                </c:pt>
                <c:pt idx="1411">
                  <c:v>41972</c:v>
                </c:pt>
                <c:pt idx="1412">
                  <c:v>41972</c:v>
                </c:pt>
                <c:pt idx="1413">
                  <c:v>41972</c:v>
                </c:pt>
                <c:pt idx="1414">
                  <c:v>41972</c:v>
                </c:pt>
                <c:pt idx="1415">
                  <c:v>41972</c:v>
                </c:pt>
                <c:pt idx="1416">
                  <c:v>41972</c:v>
                </c:pt>
                <c:pt idx="1417">
                  <c:v>41972</c:v>
                </c:pt>
                <c:pt idx="1418">
                  <c:v>41972</c:v>
                </c:pt>
                <c:pt idx="1419">
                  <c:v>41972</c:v>
                </c:pt>
                <c:pt idx="1420">
                  <c:v>41972</c:v>
                </c:pt>
                <c:pt idx="1421">
                  <c:v>41972</c:v>
                </c:pt>
                <c:pt idx="1422">
                  <c:v>41972</c:v>
                </c:pt>
                <c:pt idx="1423">
                  <c:v>41972</c:v>
                </c:pt>
                <c:pt idx="1424">
                  <c:v>41972</c:v>
                </c:pt>
                <c:pt idx="1425">
                  <c:v>41972</c:v>
                </c:pt>
                <c:pt idx="1426">
                  <c:v>41972</c:v>
                </c:pt>
                <c:pt idx="1427">
                  <c:v>41972</c:v>
                </c:pt>
                <c:pt idx="1428">
                  <c:v>41973</c:v>
                </c:pt>
                <c:pt idx="1429">
                  <c:v>41973</c:v>
                </c:pt>
                <c:pt idx="1430">
                  <c:v>41973</c:v>
                </c:pt>
                <c:pt idx="1431">
                  <c:v>41973</c:v>
                </c:pt>
                <c:pt idx="1432">
                  <c:v>41973</c:v>
                </c:pt>
                <c:pt idx="1433">
                  <c:v>41973</c:v>
                </c:pt>
                <c:pt idx="1434">
                  <c:v>41973</c:v>
                </c:pt>
                <c:pt idx="1435">
                  <c:v>41973</c:v>
                </c:pt>
                <c:pt idx="1436">
                  <c:v>41973</c:v>
                </c:pt>
                <c:pt idx="1437">
                  <c:v>41973</c:v>
                </c:pt>
                <c:pt idx="1438">
                  <c:v>41973</c:v>
                </c:pt>
                <c:pt idx="1439">
                  <c:v>41973</c:v>
                </c:pt>
                <c:pt idx="1440">
                  <c:v>41973</c:v>
                </c:pt>
                <c:pt idx="1441">
                  <c:v>41973</c:v>
                </c:pt>
                <c:pt idx="1442">
                  <c:v>41973</c:v>
                </c:pt>
                <c:pt idx="1443">
                  <c:v>41973</c:v>
                </c:pt>
                <c:pt idx="1444">
                  <c:v>41973</c:v>
                </c:pt>
                <c:pt idx="1445">
                  <c:v>41973</c:v>
                </c:pt>
                <c:pt idx="1446">
                  <c:v>41973</c:v>
                </c:pt>
                <c:pt idx="1447">
                  <c:v>41973</c:v>
                </c:pt>
                <c:pt idx="1448">
                  <c:v>41973</c:v>
                </c:pt>
                <c:pt idx="1449">
                  <c:v>41973</c:v>
                </c:pt>
                <c:pt idx="1450">
                  <c:v>41973</c:v>
                </c:pt>
                <c:pt idx="1451">
                  <c:v>41973</c:v>
                </c:pt>
                <c:pt idx="1452">
                  <c:v>41973</c:v>
                </c:pt>
                <c:pt idx="1453">
                  <c:v>41973</c:v>
                </c:pt>
                <c:pt idx="1454">
                  <c:v>41973</c:v>
                </c:pt>
                <c:pt idx="1455">
                  <c:v>41973</c:v>
                </c:pt>
                <c:pt idx="1456">
                  <c:v>41973</c:v>
                </c:pt>
                <c:pt idx="1457">
                  <c:v>41973</c:v>
                </c:pt>
                <c:pt idx="1458">
                  <c:v>41973</c:v>
                </c:pt>
                <c:pt idx="1459">
                  <c:v>41973</c:v>
                </c:pt>
                <c:pt idx="1460">
                  <c:v>41973</c:v>
                </c:pt>
                <c:pt idx="1461">
                  <c:v>41973</c:v>
                </c:pt>
                <c:pt idx="1462">
                  <c:v>41973</c:v>
                </c:pt>
                <c:pt idx="1463">
                  <c:v>41973</c:v>
                </c:pt>
                <c:pt idx="1464">
                  <c:v>41973</c:v>
                </c:pt>
                <c:pt idx="1465">
                  <c:v>41973</c:v>
                </c:pt>
                <c:pt idx="1466">
                  <c:v>41973</c:v>
                </c:pt>
                <c:pt idx="1467">
                  <c:v>41973</c:v>
                </c:pt>
                <c:pt idx="1468">
                  <c:v>41973</c:v>
                </c:pt>
                <c:pt idx="1469">
                  <c:v>41973</c:v>
                </c:pt>
                <c:pt idx="1470">
                  <c:v>41973</c:v>
                </c:pt>
                <c:pt idx="1471">
                  <c:v>41973</c:v>
                </c:pt>
                <c:pt idx="1472">
                  <c:v>41973</c:v>
                </c:pt>
                <c:pt idx="1473">
                  <c:v>41973</c:v>
                </c:pt>
                <c:pt idx="1474">
                  <c:v>41973</c:v>
                </c:pt>
                <c:pt idx="1475">
                  <c:v>41973</c:v>
                </c:pt>
                <c:pt idx="1476">
                  <c:v>41973</c:v>
                </c:pt>
                <c:pt idx="1477">
                  <c:v>41973</c:v>
                </c:pt>
                <c:pt idx="1478">
                  <c:v>41973</c:v>
                </c:pt>
                <c:pt idx="1479">
                  <c:v>41973</c:v>
                </c:pt>
                <c:pt idx="1480">
                  <c:v>41973</c:v>
                </c:pt>
                <c:pt idx="1481">
                  <c:v>41973</c:v>
                </c:pt>
                <c:pt idx="1482">
                  <c:v>41973</c:v>
                </c:pt>
                <c:pt idx="1483">
                  <c:v>41973</c:v>
                </c:pt>
                <c:pt idx="1484">
                  <c:v>41973</c:v>
                </c:pt>
                <c:pt idx="1485">
                  <c:v>41973</c:v>
                </c:pt>
                <c:pt idx="1486">
                  <c:v>41973</c:v>
                </c:pt>
                <c:pt idx="1487">
                  <c:v>41973</c:v>
                </c:pt>
                <c:pt idx="1488">
                  <c:v>41973</c:v>
                </c:pt>
                <c:pt idx="1489">
                  <c:v>41973</c:v>
                </c:pt>
                <c:pt idx="1490">
                  <c:v>41973</c:v>
                </c:pt>
                <c:pt idx="1491">
                  <c:v>41973</c:v>
                </c:pt>
                <c:pt idx="1492">
                  <c:v>41973</c:v>
                </c:pt>
                <c:pt idx="1493">
                  <c:v>41973</c:v>
                </c:pt>
                <c:pt idx="1494">
                  <c:v>41973</c:v>
                </c:pt>
                <c:pt idx="1495">
                  <c:v>41973</c:v>
                </c:pt>
                <c:pt idx="1496">
                  <c:v>41973</c:v>
                </c:pt>
                <c:pt idx="1497">
                  <c:v>41974</c:v>
                </c:pt>
                <c:pt idx="1498">
                  <c:v>41974</c:v>
                </c:pt>
                <c:pt idx="1499">
                  <c:v>41974</c:v>
                </c:pt>
                <c:pt idx="1500">
                  <c:v>41974</c:v>
                </c:pt>
                <c:pt idx="1501">
                  <c:v>41974</c:v>
                </c:pt>
                <c:pt idx="1502">
                  <c:v>41974</c:v>
                </c:pt>
                <c:pt idx="1503">
                  <c:v>41974</c:v>
                </c:pt>
                <c:pt idx="1504">
                  <c:v>41974</c:v>
                </c:pt>
                <c:pt idx="1505">
                  <c:v>41974</c:v>
                </c:pt>
                <c:pt idx="1506">
                  <c:v>41974</c:v>
                </c:pt>
                <c:pt idx="1507">
                  <c:v>41974</c:v>
                </c:pt>
                <c:pt idx="1508">
                  <c:v>41974</c:v>
                </c:pt>
                <c:pt idx="1509">
                  <c:v>41974</c:v>
                </c:pt>
                <c:pt idx="1510">
                  <c:v>41974</c:v>
                </c:pt>
                <c:pt idx="1511">
                  <c:v>41974</c:v>
                </c:pt>
                <c:pt idx="1512">
                  <c:v>41974</c:v>
                </c:pt>
                <c:pt idx="1513">
                  <c:v>41974</c:v>
                </c:pt>
                <c:pt idx="1514">
                  <c:v>41974</c:v>
                </c:pt>
                <c:pt idx="1515">
                  <c:v>41974</c:v>
                </c:pt>
                <c:pt idx="1516">
                  <c:v>41974</c:v>
                </c:pt>
                <c:pt idx="1517">
                  <c:v>41974</c:v>
                </c:pt>
                <c:pt idx="1518">
                  <c:v>41974</c:v>
                </c:pt>
                <c:pt idx="1519">
                  <c:v>41974</c:v>
                </c:pt>
                <c:pt idx="1520">
                  <c:v>41974</c:v>
                </c:pt>
                <c:pt idx="1521">
                  <c:v>41974</c:v>
                </c:pt>
                <c:pt idx="1522">
                  <c:v>41974</c:v>
                </c:pt>
                <c:pt idx="1523">
                  <c:v>41974</c:v>
                </c:pt>
                <c:pt idx="1524">
                  <c:v>41974</c:v>
                </c:pt>
                <c:pt idx="1525">
                  <c:v>41974</c:v>
                </c:pt>
                <c:pt idx="1526">
                  <c:v>41974</c:v>
                </c:pt>
                <c:pt idx="1527">
                  <c:v>41974</c:v>
                </c:pt>
                <c:pt idx="1528">
                  <c:v>41974</c:v>
                </c:pt>
                <c:pt idx="1529">
                  <c:v>41974</c:v>
                </c:pt>
                <c:pt idx="1530">
                  <c:v>41974</c:v>
                </c:pt>
                <c:pt idx="1531">
                  <c:v>41974</c:v>
                </c:pt>
                <c:pt idx="1532">
                  <c:v>41974</c:v>
                </c:pt>
                <c:pt idx="1533">
                  <c:v>41975</c:v>
                </c:pt>
                <c:pt idx="1534">
                  <c:v>41975</c:v>
                </c:pt>
                <c:pt idx="1535">
                  <c:v>41976</c:v>
                </c:pt>
                <c:pt idx="1536">
                  <c:v>41976</c:v>
                </c:pt>
                <c:pt idx="1537">
                  <c:v>41976</c:v>
                </c:pt>
                <c:pt idx="1538">
                  <c:v>41976</c:v>
                </c:pt>
                <c:pt idx="1539">
                  <c:v>41976</c:v>
                </c:pt>
                <c:pt idx="1540">
                  <c:v>41976</c:v>
                </c:pt>
                <c:pt idx="1541">
                  <c:v>41976</c:v>
                </c:pt>
                <c:pt idx="1542">
                  <c:v>41976</c:v>
                </c:pt>
                <c:pt idx="1543">
                  <c:v>41976</c:v>
                </c:pt>
                <c:pt idx="1544">
                  <c:v>41976</c:v>
                </c:pt>
                <c:pt idx="1545">
                  <c:v>41976</c:v>
                </c:pt>
                <c:pt idx="1546">
                  <c:v>41976</c:v>
                </c:pt>
                <c:pt idx="1547">
                  <c:v>41976</c:v>
                </c:pt>
                <c:pt idx="1548">
                  <c:v>41976</c:v>
                </c:pt>
                <c:pt idx="1549">
                  <c:v>41976</c:v>
                </c:pt>
                <c:pt idx="1550">
                  <c:v>41976</c:v>
                </c:pt>
                <c:pt idx="1551">
                  <c:v>41976</c:v>
                </c:pt>
                <c:pt idx="1552">
                  <c:v>41978</c:v>
                </c:pt>
                <c:pt idx="1553">
                  <c:v>41978</c:v>
                </c:pt>
                <c:pt idx="1554">
                  <c:v>41978</c:v>
                </c:pt>
                <c:pt idx="1555">
                  <c:v>41978</c:v>
                </c:pt>
                <c:pt idx="1556">
                  <c:v>41978</c:v>
                </c:pt>
                <c:pt idx="1557">
                  <c:v>41978</c:v>
                </c:pt>
                <c:pt idx="1558">
                  <c:v>41978</c:v>
                </c:pt>
                <c:pt idx="1559">
                  <c:v>41978</c:v>
                </c:pt>
                <c:pt idx="1560">
                  <c:v>41978</c:v>
                </c:pt>
                <c:pt idx="1561">
                  <c:v>41978</c:v>
                </c:pt>
                <c:pt idx="1562">
                  <c:v>41978</c:v>
                </c:pt>
                <c:pt idx="1563">
                  <c:v>41978</c:v>
                </c:pt>
                <c:pt idx="1564">
                  <c:v>41978</c:v>
                </c:pt>
                <c:pt idx="1565">
                  <c:v>41978</c:v>
                </c:pt>
                <c:pt idx="1566">
                  <c:v>41978</c:v>
                </c:pt>
                <c:pt idx="1567">
                  <c:v>41978</c:v>
                </c:pt>
                <c:pt idx="1568">
                  <c:v>41978</c:v>
                </c:pt>
                <c:pt idx="1569">
                  <c:v>41978</c:v>
                </c:pt>
                <c:pt idx="1570">
                  <c:v>41978</c:v>
                </c:pt>
                <c:pt idx="1571">
                  <c:v>41978</c:v>
                </c:pt>
                <c:pt idx="1572">
                  <c:v>41978</c:v>
                </c:pt>
                <c:pt idx="1573">
                  <c:v>41978</c:v>
                </c:pt>
                <c:pt idx="1574">
                  <c:v>41978</c:v>
                </c:pt>
                <c:pt idx="1575">
                  <c:v>41978</c:v>
                </c:pt>
                <c:pt idx="1576">
                  <c:v>41978</c:v>
                </c:pt>
                <c:pt idx="1577">
                  <c:v>41978</c:v>
                </c:pt>
                <c:pt idx="1578">
                  <c:v>41978</c:v>
                </c:pt>
                <c:pt idx="1579">
                  <c:v>41978</c:v>
                </c:pt>
                <c:pt idx="1580">
                  <c:v>41978</c:v>
                </c:pt>
                <c:pt idx="1581">
                  <c:v>41978</c:v>
                </c:pt>
                <c:pt idx="1582">
                  <c:v>41978</c:v>
                </c:pt>
                <c:pt idx="1583">
                  <c:v>41978</c:v>
                </c:pt>
                <c:pt idx="1584">
                  <c:v>41978</c:v>
                </c:pt>
                <c:pt idx="1585">
                  <c:v>41978</c:v>
                </c:pt>
                <c:pt idx="1586">
                  <c:v>41978</c:v>
                </c:pt>
                <c:pt idx="1587">
                  <c:v>41978</c:v>
                </c:pt>
                <c:pt idx="1588">
                  <c:v>41978</c:v>
                </c:pt>
                <c:pt idx="1589">
                  <c:v>41978</c:v>
                </c:pt>
                <c:pt idx="1590">
                  <c:v>41978</c:v>
                </c:pt>
                <c:pt idx="1591">
                  <c:v>41978</c:v>
                </c:pt>
                <c:pt idx="1592">
                  <c:v>41978</c:v>
                </c:pt>
                <c:pt idx="1593">
                  <c:v>41978</c:v>
                </c:pt>
                <c:pt idx="1594">
                  <c:v>41978</c:v>
                </c:pt>
                <c:pt idx="1595">
                  <c:v>41978</c:v>
                </c:pt>
                <c:pt idx="1596">
                  <c:v>41978</c:v>
                </c:pt>
                <c:pt idx="1597">
                  <c:v>41978</c:v>
                </c:pt>
                <c:pt idx="1598">
                  <c:v>41978</c:v>
                </c:pt>
                <c:pt idx="1599">
                  <c:v>41978</c:v>
                </c:pt>
                <c:pt idx="1600">
                  <c:v>41978</c:v>
                </c:pt>
                <c:pt idx="1601">
                  <c:v>41978</c:v>
                </c:pt>
                <c:pt idx="1602">
                  <c:v>41978</c:v>
                </c:pt>
                <c:pt idx="1603">
                  <c:v>41978</c:v>
                </c:pt>
                <c:pt idx="1604">
                  <c:v>41978</c:v>
                </c:pt>
                <c:pt idx="1605">
                  <c:v>41978</c:v>
                </c:pt>
                <c:pt idx="1606">
                  <c:v>41978</c:v>
                </c:pt>
                <c:pt idx="1607">
                  <c:v>41978</c:v>
                </c:pt>
                <c:pt idx="1608">
                  <c:v>41981</c:v>
                </c:pt>
                <c:pt idx="1609">
                  <c:v>41981</c:v>
                </c:pt>
                <c:pt idx="1610">
                  <c:v>41981</c:v>
                </c:pt>
                <c:pt idx="1611">
                  <c:v>41981</c:v>
                </c:pt>
                <c:pt idx="1612">
                  <c:v>41981</c:v>
                </c:pt>
                <c:pt idx="1613">
                  <c:v>41981</c:v>
                </c:pt>
                <c:pt idx="1614">
                  <c:v>41981</c:v>
                </c:pt>
                <c:pt idx="1615">
                  <c:v>41981</c:v>
                </c:pt>
                <c:pt idx="1616">
                  <c:v>41981</c:v>
                </c:pt>
                <c:pt idx="1617">
                  <c:v>41981</c:v>
                </c:pt>
                <c:pt idx="1618">
                  <c:v>41981</c:v>
                </c:pt>
                <c:pt idx="1619">
                  <c:v>41981</c:v>
                </c:pt>
                <c:pt idx="1620">
                  <c:v>41981</c:v>
                </c:pt>
                <c:pt idx="1621">
                  <c:v>41981</c:v>
                </c:pt>
                <c:pt idx="1622">
                  <c:v>41983</c:v>
                </c:pt>
                <c:pt idx="1623">
                  <c:v>41983</c:v>
                </c:pt>
                <c:pt idx="1624">
                  <c:v>41983</c:v>
                </c:pt>
                <c:pt idx="1625">
                  <c:v>41983</c:v>
                </c:pt>
                <c:pt idx="1626">
                  <c:v>41983</c:v>
                </c:pt>
                <c:pt idx="1627">
                  <c:v>41983</c:v>
                </c:pt>
                <c:pt idx="1628">
                  <c:v>41983</c:v>
                </c:pt>
                <c:pt idx="1629">
                  <c:v>41983</c:v>
                </c:pt>
                <c:pt idx="1630">
                  <c:v>41983</c:v>
                </c:pt>
                <c:pt idx="1631">
                  <c:v>41983</c:v>
                </c:pt>
                <c:pt idx="1632">
                  <c:v>41983</c:v>
                </c:pt>
                <c:pt idx="1633">
                  <c:v>41983</c:v>
                </c:pt>
                <c:pt idx="1634">
                  <c:v>41983</c:v>
                </c:pt>
                <c:pt idx="1635">
                  <c:v>41983</c:v>
                </c:pt>
                <c:pt idx="1636">
                  <c:v>41983</c:v>
                </c:pt>
                <c:pt idx="1637">
                  <c:v>41983</c:v>
                </c:pt>
                <c:pt idx="1638">
                  <c:v>41983</c:v>
                </c:pt>
                <c:pt idx="1639">
                  <c:v>41983</c:v>
                </c:pt>
                <c:pt idx="1640">
                  <c:v>41983</c:v>
                </c:pt>
                <c:pt idx="1641">
                  <c:v>41983</c:v>
                </c:pt>
                <c:pt idx="1642">
                  <c:v>41983</c:v>
                </c:pt>
                <c:pt idx="1643">
                  <c:v>41983</c:v>
                </c:pt>
                <c:pt idx="1644">
                  <c:v>41983</c:v>
                </c:pt>
                <c:pt idx="1645">
                  <c:v>41983</c:v>
                </c:pt>
                <c:pt idx="1646">
                  <c:v>41983</c:v>
                </c:pt>
                <c:pt idx="1647">
                  <c:v>41983</c:v>
                </c:pt>
                <c:pt idx="1648">
                  <c:v>41983</c:v>
                </c:pt>
                <c:pt idx="1649">
                  <c:v>41983</c:v>
                </c:pt>
                <c:pt idx="1650">
                  <c:v>41983</c:v>
                </c:pt>
                <c:pt idx="1651">
                  <c:v>41985</c:v>
                </c:pt>
                <c:pt idx="1652">
                  <c:v>41985</c:v>
                </c:pt>
                <c:pt idx="1653">
                  <c:v>41985</c:v>
                </c:pt>
                <c:pt idx="1654">
                  <c:v>41985</c:v>
                </c:pt>
                <c:pt idx="1655">
                  <c:v>41985</c:v>
                </c:pt>
                <c:pt idx="1656">
                  <c:v>41985</c:v>
                </c:pt>
                <c:pt idx="1657">
                  <c:v>41985</c:v>
                </c:pt>
                <c:pt idx="1658">
                  <c:v>41985</c:v>
                </c:pt>
                <c:pt idx="1659">
                  <c:v>41985</c:v>
                </c:pt>
                <c:pt idx="1660">
                  <c:v>41985</c:v>
                </c:pt>
                <c:pt idx="1661">
                  <c:v>41985</c:v>
                </c:pt>
                <c:pt idx="1662">
                  <c:v>41985</c:v>
                </c:pt>
                <c:pt idx="1663">
                  <c:v>41985</c:v>
                </c:pt>
                <c:pt idx="1664">
                  <c:v>41985</c:v>
                </c:pt>
                <c:pt idx="1665">
                  <c:v>41985</c:v>
                </c:pt>
                <c:pt idx="1666">
                  <c:v>41985</c:v>
                </c:pt>
                <c:pt idx="1667">
                  <c:v>41985</c:v>
                </c:pt>
                <c:pt idx="1668">
                  <c:v>41985</c:v>
                </c:pt>
                <c:pt idx="1669">
                  <c:v>41985</c:v>
                </c:pt>
                <c:pt idx="1670">
                  <c:v>41985</c:v>
                </c:pt>
                <c:pt idx="1671">
                  <c:v>41985</c:v>
                </c:pt>
                <c:pt idx="1672">
                  <c:v>41985</c:v>
                </c:pt>
                <c:pt idx="1673">
                  <c:v>41985</c:v>
                </c:pt>
                <c:pt idx="1674">
                  <c:v>41985</c:v>
                </c:pt>
                <c:pt idx="1675">
                  <c:v>41985</c:v>
                </c:pt>
                <c:pt idx="1676">
                  <c:v>41985</c:v>
                </c:pt>
                <c:pt idx="1677">
                  <c:v>41985</c:v>
                </c:pt>
                <c:pt idx="1678">
                  <c:v>41985</c:v>
                </c:pt>
                <c:pt idx="1679">
                  <c:v>41985</c:v>
                </c:pt>
                <c:pt idx="1680">
                  <c:v>41985</c:v>
                </c:pt>
                <c:pt idx="1681">
                  <c:v>41985</c:v>
                </c:pt>
                <c:pt idx="1682">
                  <c:v>41985</c:v>
                </c:pt>
                <c:pt idx="1683">
                  <c:v>41988</c:v>
                </c:pt>
                <c:pt idx="1684">
                  <c:v>41988</c:v>
                </c:pt>
                <c:pt idx="1685">
                  <c:v>41988</c:v>
                </c:pt>
                <c:pt idx="1686">
                  <c:v>41988</c:v>
                </c:pt>
                <c:pt idx="1687">
                  <c:v>41988</c:v>
                </c:pt>
                <c:pt idx="1688">
                  <c:v>41988</c:v>
                </c:pt>
                <c:pt idx="1689">
                  <c:v>41988</c:v>
                </c:pt>
                <c:pt idx="1690">
                  <c:v>41988</c:v>
                </c:pt>
                <c:pt idx="1691">
                  <c:v>41988</c:v>
                </c:pt>
                <c:pt idx="1692">
                  <c:v>41988</c:v>
                </c:pt>
                <c:pt idx="1693">
                  <c:v>41988</c:v>
                </c:pt>
                <c:pt idx="1694">
                  <c:v>41988</c:v>
                </c:pt>
                <c:pt idx="1695">
                  <c:v>41988</c:v>
                </c:pt>
                <c:pt idx="1696">
                  <c:v>41988</c:v>
                </c:pt>
                <c:pt idx="1697">
                  <c:v>41988</c:v>
                </c:pt>
                <c:pt idx="1698">
                  <c:v>41988</c:v>
                </c:pt>
                <c:pt idx="1699">
                  <c:v>41988</c:v>
                </c:pt>
                <c:pt idx="1700">
                  <c:v>41988</c:v>
                </c:pt>
                <c:pt idx="1701">
                  <c:v>41988</c:v>
                </c:pt>
                <c:pt idx="1702">
                  <c:v>41988</c:v>
                </c:pt>
                <c:pt idx="1703">
                  <c:v>41988</c:v>
                </c:pt>
                <c:pt idx="1704">
                  <c:v>41988</c:v>
                </c:pt>
                <c:pt idx="1705">
                  <c:v>41988</c:v>
                </c:pt>
                <c:pt idx="1706">
                  <c:v>41988</c:v>
                </c:pt>
                <c:pt idx="1707">
                  <c:v>41988</c:v>
                </c:pt>
                <c:pt idx="1708">
                  <c:v>41988</c:v>
                </c:pt>
                <c:pt idx="1709">
                  <c:v>41988</c:v>
                </c:pt>
                <c:pt idx="1710">
                  <c:v>41988</c:v>
                </c:pt>
                <c:pt idx="1711">
                  <c:v>41988</c:v>
                </c:pt>
                <c:pt idx="1712">
                  <c:v>41988</c:v>
                </c:pt>
                <c:pt idx="1713">
                  <c:v>41988</c:v>
                </c:pt>
                <c:pt idx="1714">
                  <c:v>41988</c:v>
                </c:pt>
                <c:pt idx="1715">
                  <c:v>41988</c:v>
                </c:pt>
                <c:pt idx="1716">
                  <c:v>41988</c:v>
                </c:pt>
                <c:pt idx="1717">
                  <c:v>41988</c:v>
                </c:pt>
                <c:pt idx="1718">
                  <c:v>41988</c:v>
                </c:pt>
                <c:pt idx="1719">
                  <c:v>41988</c:v>
                </c:pt>
                <c:pt idx="1720">
                  <c:v>41988</c:v>
                </c:pt>
                <c:pt idx="1721">
                  <c:v>41988</c:v>
                </c:pt>
                <c:pt idx="1722">
                  <c:v>41988</c:v>
                </c:pt>
                <c:pt idx="1723">
                  <c:v>41988</c:v>
                </c:pt>
                <c:pt idx="1724">
                  <c:v>41988</c:v>
                </c:pt>
                <c:pt idx="1725">
                  <c:v>41988</c:v>
                </c:pt>
                <c:pt idx="1726">
                  <c:v>41988</c:v>
                </c:pt>
                <c:pt idx="1727">
                  <c:v>41988</c:v>
                </c:pt>
                <c:pt idx="1728">
                  <c:v>41990</c:v>
                </c:pt>
                <c:pt idx="1729">
                  <c:v>41990</c:v>
                </c:pt>
                <c:pt idx="1730">
                  <c:v>41990</c:v>
                </c:pt>
                <c:pt idx="1731">
                  <c:v>41990</c:v>
                </c:pt>
                <c:pt idx="1732">
                  <c:v>41990</c:v>
                </c:pt>
                <c:pt idx="1733">
                  <c:v>41995</c:v>
                </c:pt>
              </c:numCache>
            </c:numRef>
          </c:xVal>
          <c:yVal>
            <c:numRef>
              <c:f>'CHS graph'!$G$2:$G$1735</c:f>
              <c:numCache>
                <c:formatCode>0</c:formatCode>
                <c:ptCount val="1734"/>
                <c:pt idx="0">
                  <c:v>33</c:v>
                </c:pt>
                <c:pt idx="1">
                  <c:v>33</c:v>
                </c:pt>
                <c:pt idx="2">
                  <c:v>33</c:v>
                </c:pt>
                <c:pt idx="3">
                  <c:v>34</c:v>
                </c:pt>
                <c:pt idx="4">
                  <c:v>35</c:v>
                </c:pt>
                <c:pt idx="5">
                  <c:v>33</c:v>
                </c:pt>
                <c:pt idx="6">
                  <c:v>33</c:v>
                </c:pt>
                <c:pt idx="7">
                  <c:v>33</c:v>
                </c:pt>
                <c:pt idx="8">
                  <c:v>34</c:v>
                </c:pt>
                <c:pt idx="9">
                  <c:v>34</c:v>
                </c:pt>
                <c:pt idx="10">
                  <c:v>35</c:v>
                </c:pt>
                <c:pt idx="11">
                  <c:v>33</c:v>
                </c:pt>
                <c:pt idx="12">
                  <c:v>32</c:v>
                </c:pt>
                <c:pt idx="13">
                  <c:v>33</c:v>
                </c:pt>
                <c:pt idx="14">
                  <c:v>33</c:v>
                </c:pt>
                <c:pt idx="15">
                  <c:v>34</c:v>
                </c:pt>
                <c:pt idx="16">
                  <c:v>34</c:v>
                </c:pt>
                <c:pt idx="17">
                  <c:v>34</c:v>
                </c:pt>
                <c:pt idx="18">
                  <c:v>35</c:v>
                </c:pt>
                <c:pt idx="19">
                  <c:v>35</c:v>
                </c:pt>
                <c:pt idx="20">
                  <c:v>36</c:v>
                </c:pt>
                <c:pt idx="21">
                  <c:v>37</c:v>
                </c:pt>
                <c:pt idx="22">
                  <c:v>37</c:v>
                </c:pt>
                <c:pt idx="23">
                  <c:v>34</c:v>
                </c:pt>
                <c:pt idx="24">
                  <c:v>32</c:v>
                </c:pt>
                <c:pt idx="25">
                  <c:v>33</c:v>
                </c:pt>
                <c:pt idx="26">
                  <c:v>33</c:v>
                </c:pt>
                <c:pt idx="27">
                  <c:v>33</c:v>
                </c:pt>
                <c:pt idx="28">
                  <c:v>34</c:v>
                </c:pt>
                <c:pt idx="29">
                  <c:v>35</c:v>
                </c:pt>
                <c:pt idx="30">
                  <c:v>35</c:v>
                </c:pt>
                <c:pt idx="31">
                  <c:v>35</c:v>
                </c:pt>
                <c:pt idx="32">
                  <c:v>36</c:v>
                </c:pt>
                <c:pt idx="33">
                  <c:v>37</c:v>
                </c:pt>
                <c:pt idx="34">
                  <c:v>37</c:v>
                </c:pt>
                <c:pt idx="35">
                  <c:v>37</c:v>
                </c:pt>
                <c:pt idx="36">
                  <c:v>35</c:v>
                </c:pt>
                <c:pt idx="37">
                  <c:v>35</c:v>
                </c:pt>
                <c:pt idx="38">
                  <c:v>35</c:v>
                </c:pt>
                <c:pt idx="39">
                  <c:v>35</c:v>
                </c:pt>
                <c:pt idx="40">
                  <c:v>34</c:v>
                </c:pt>
                <c:pt idx="41">
                  <c:v>39</c:v>
                </c:pt>
                <c:pt idx="42">
                  <c:v>35</c:v>
                </c:pt>
                <c:pt idx="43">
                  <c:v>35</c:v>
                </c:pt>
                <c:pt idx="44">
                  <c:v>35</c:v>
                </c:pt>
                <c:pt idx="45">
                  <c:v>34</c:v>
                </c:pt>
                <c:pt idx="46">
                  <c:v>32</c:v>
                </c:pt>
                <c:pt idx="47">
                  <c:v>39</c:v>
                </c:pt>
                <c:pt idx="48">
                  <c:v>35</c:v>
                </c:pt>
                <c:pt idx="49">
                  <c:v>36</c:v>
                </c:pt>
                <c:pt idx="50">
                  <c:v>34</c:v>
                </c:pt>
                <c:pt idx="51">
                  <c:v>35</c:v>
                </c:pt>
                <c:pt idx="52">
                  <c:v>35</c:v>
                </c:pt>
                <c:pt idx="53">
                  <c:v>36</c:v>
                </c:pt>
                <c:pt idx="54">
                  <c:v>36</c:v>
                </c:pt>
                <c:pt idx="55">
                  <c:v>34</c:v>
                </c:pt>
                <c:pt idx="56">
                  <c:v>36</c:v>
                </c:pt>
                <c:pt idx="57">
                  <c:v>37</c:v>
                </c:pt>
                <c:pt idx="58">
                  <c:v>37</c:v>
                </c:pt>
                <c:pt idx="59">
                  <c:v>38</c:v>
                </c:pt>
                <c:pt idx="60">
                  <c:v>40</c:v>
                </c:pt>
                <c:pt idx="61">
                  <c:v>35</c:v>
                </c:pt>
                <c:pt idx="62">
                  <c:v>36</c:v>
                </c:pt>
                <c:pt idx="63">
                  <c:v>34</c:v>
                </c:pt>
                <c:pt idx="64">
                  <c:v>35</c:v>
                </c:pt>
                <c:pt idx="65">
                  <c:v>37</c:v>
                </c:pt>
                <c:pt idx="66">
                  <c:v>34</c:v>
                </c:pt>
                <c:pt idx="67">
                  <c:v>40</c:v>
                </c:pt>
                <c:pt idx="68">
                  <c:v>39</c:v>
                </c:pt>
                <c:pt idx="69">
                  <c:v>35</c:v>
                </c:pt>
                <c:pt idx="70">
                  <c:v>34</c:v>
                </c:pt>
                <c:pt idx="71">
                  <c:v>37</c:v>
                </c:pt>
                <c:pt idx="72">
                  <c:v>38</c:v>
                </c:pt>
                <c:pt idx="73">
                  <c:v>39</c:v>
                </c:pt>
                <c:pt idx="74">
                  <c:v>47</c:v>
                </c:pt>
                <c:pt idx="75">
                  <c:v>36</c:v>
                </c:pt>
                <c:pt idx="76">
                  <c:v>38</c:v>
                </c:pt>
                <c:pt idx="77">
                  <c:v>38</c:v>
                </c:pt>
                <c:pt idx="78">
                  <c:v>44</c:v>
                </c:pt>
                <c:pt idx="79">
                  <c:v>37</c:v>
                </c:pt>
                <c:pt idx="80">
                  <c:v>42</c:v>
                </c:pt>
                <c:pt idx="81">
                  <c:v>44</c:v>
                </c:pt>
                <c:pt idx="82">
                  <c:v>45</c:v>
                </c:pt>
                <c:pt idx="83">
                  <c:v>39</c:v>
                </c:pt>
                <c:pt idx="84">
                  <c:v>43</c:v>
                </c:pt>
                <c:pt idx="85">
                  <c:v>46</c:v>
                </c:pt>
                <c:pt idx="86">
                  <c:v>42</c:v>
                </c:pt>
                <c:pt idx="87">
                  <c:v>50</c:v>
                </c:pt>
                <c:pt idx="88">
                  <c:v>52</c:v>
                </c:pt>
                <c:pt idx="89">
                  <c:v>54</c:v>
                </c:pt>
                <c:pt idx="90">
                  <c:v>38</c:v>
                </c:pt>
                <c:pt idx="91">
                  <c:v>46</c:v>
                </c:pt>
                <c:pt idx="92">
                  <c:v>63</c:v>
                </c:pt>
                <c:pt idx="93">
                  <c:v>42</c:v>
                </c:pt>
                <c:pt idx="94">
                  <c:v>48</c:v>
                </c:pt>
                <c:pt idx="95">
                  <c:v>57</c:v>
                </c:pt>
                <c:pt idx="96">
                  <c:v>89</c:v>
                </c:pt>
                <c:pt idx="97">
                  <c:v>93</c:v>
                </c:pt>
                <c:pt idx="98">
                  <c:v>100</c:v>
                </c:pt>
                <c:pt idx="99">
                  <c:v>75</c:v>
                </c:pt>
                <c:pt idx="100">
                  <c:v>76</c:v>
                </c:pt>
                <c:pt idx="101">
                  <c:v>48</c:v>
                </c:pt>
                <c:pt idx="102">
                  <c:v>54</c:v>
                </c:pt>
                <c:pt idx="103">
                  <c:v>58</c:v>
                </c:pt>
                <c:pt idx="104">
                  <c:v>62</c:v>
                </c:pt>
                <c:pt idx="105">
                  <c:v>63</c:v>
                </c:pt>
                <c:pt idx="106">
                  <c:v>86</c:v>
                </c:pt>
                <c:pt idx="107">
                  <c:v>89</c:v>
                </c:pt>
                <c:pt idx="108">
                  <c:v>97</c:v>
                </c:pt>
                <c:pt idx="109">
                  <c:v>97</c:v>
                </c:pt>
                <c:pt idx="110">
                  <c:v>103</c:v>
                </c:pt>
                <c:pt idx="111">
                  <c:v>107</c:v>
                </c:pt>
                <c:pt idx="112">
                  <c:v>56</c:v>
                </c:pt>
                <c:pt idx="113">
                  <c:v>75</c:v>
                </c:pt>
                <c:pt idx="114">
                  <c:v>38</c:v>
                </c:pt>
                <c:pt idx="115">
                  <c:v>41</c:v>
                </c:pt>
                <c:pt idx="116">
                  <c:v>45</c:v>
                </c:pt>
                <c:pt idx="117">
                  <c:v>62</c:v>
                </c:pt>
                <c:pt idx="118">
                  <c:v>102</c:v>
                </c:pt>
                <c:pt idx="119">
                  <c:v>62</c:v>
                </c:pt>
                <c:pt idx="120">
                  <c:v>64</c:v>
                </c:pt>
                <c:pt idx="121">
                  <c:v>69</c:v>
                </c:pt>
                <c:pt idx="122">
                  <c:v>102</c:v>
                </c:pt>
                <c:pt idx="123">
                  <c:v>103</c:v>
                </c:pt>
                <c:pt idx="124">
                  <c:v>104</c:v>
                </c:pt>
                <c:pt idx="125">
                  <c:v>105</c:v>
                </c:pt>
                <c:pt idx="126">
                  <c:v>112</c:v>
                </c:pt>
                <c:pt idx="127">
                  <c:v>77</c:v>
                </c:pt>
                <c:pt idx="128">
                  <c:v>98</c:v>
                </c:pt>
                <c:pt idx="129">
                  <c:v>81</c:v>
                </c:pt>
                <c:pt idx="130">
                  <c:v>122</c:v>
                </c:pt>
                <c:pt idx="131">
                  <c:v>142</c:v>
                </c:pt>
                <c:pt idx="132">
                  <c:v>134</c:v>
                </c:pt>
                <c:pt idx="133">
                  <c:v>137</c:v>
                </c:pt>
                <c:pt idx="134">
                  <c:v>115</c:v>
                </c:pt>
                <c:pt idx="135">
                  <c:v>127</c:v>
                </c:pt>
                <c:pt idx="136">
                  <c:v>144</c:v>
                </c:pt>
                <c:pt idx="137">
                  <c:v>130</c:v>
                </c:pt>
                <c:pt idx="138">
                  <c:v>135</c:v>
                </c:pt>
                <c:pt idx="139">
                  <c:v>150</c:v>
                </c:pt>
                <c:pt idx="140">
                  <c:v>151</c:v>
                </c:pt>
                <c:pt idx="141">
                  <c:v>152</c:v>
                </c:pt>
                <c:pt idx="142">
                  <c:v>114</c:v>
                </c:pt>
                <c:pt idx="143">
                  <c:v>145</c:v>
                </c:pt>
                <c:pt idx="144">
                  <c:v>150</c:v>
                </c:pt>
                <c:pt idx="145">
                  <c:v>157</c:v>
                </c:pt>
                <c:pt idx="146">
                  <c:v>107</c:v>
                </c:pt>
                <c:pt idx="147">
                  <c:v>120</c:v>
                </c:pt>
                <c:pt idx="148">
                  <c:v>138</c:v>
                </c:pt>
                <c:pt idx="149">
                  <c:v>140</c:v>
                </c:pt>
                <c:pt idx="150">
                  <c:v>150</c:v>
                </c:pt>
                <c:pt idx="151">
                  <c:v>155</c:v>
                </c:pt>
                <c:pt idx="152">
                  <c:v>168</c:v>
                </c:pt>
                <c:pt idx="153">
                  <c:v>119</c:v>
                </c:pt>
                <c:pt idx="154">
                  <c:v>129</c:v>
                </c:pt>
                <c:pt idx="155">
                  <c:v>139</c:v>
                </c:pt>
                <c:pt idx="156">
                  <c:v>141</c:v>
                </c:pt>
                <c:pt idx="157">
                  <c:v>151</c:v>
                </c:pt>
                <c:pt idx="158">
                  <c:v>115</c:v>
                </c:pt>
                <c:pt idx="159">
                  <c:v>121</c:v>
                </c:pt>
                <c:pt idx="160">
                  <c:v>121</c:v>
                </c:pt>
                <c:pt idx="161">
                  <c:v>122</c:v>
                </c:pt>
                <c:pt idx="162">
                  <c:v>123</c:v>
                </c:pt>
                <c:pt idx="163">
                  <c:v>127</c:v>
                </c:pt>
                <c:pt idx="164">
                  <c:v>130</c:v>
                </c:pt>
                <c:pt idx="165">
                  <c:v>133</c:v>
                </c:pt>
                <c:pt idx="166">
                  <c:v>134</c:v>
                </c:pt>
                <c:pt idx="167">
                  <c:v>138</c:v>
                </c:pt>
                <c:pt idx="168">
                  <c:v>141</c:v>
                </c:pt>
                <c:pt idx="169">
                  <c:v>144</c:v>
                </c:pt>
                <c:pt idx="170">
                  <c:v>145</c:v>
                </c:pt>
                <c:pt idx="171">
                  <c:v>145</c:v>
                </c:pt>
                <c:pt idx="172">
                  <c:v>146</c:v>
                </c:pt>
                <c:pt idx="173">
                  <c:v>147</c:v>
                </c:pt>
                <c:pt idx="174">
                  <c:v>148</c:v>
                </c:pt>
                <c:pt idx="175">
                  <c:v>148</c:v>
                </c:pt>
                <c:pt idx="176">
                  <c:v>155</c:v>
                </c:pt>
                <c:pt idx="177">
                  <c:v>158</c:v>
                </c:pt>
                <c:pt idx="178">
                  <c:v>167</c:v>
                </c:pt>
                <c:pt idx="179">
                  <c:v>103</c:v>
                </c:pt>
                <c:pt idx="180">
                  <c:v>110</c:v>
                </c:pt>
                <c:pt idx="181">
                  <c:v>124</c:v>
                </c:pt>
                <c:pt idx="182">
                  <c:v>125</c:v>
                </c:pt>
                <c:pt idx="183">
                  <c:v>125</c:v>
                </c:pt>
                <c:pt idx="184">
                  <c:v>127</c:v>
                </c:pt>
                <c:pt idx="185">
                  <c:v>127</c:v>
                </c:pt>
                <c:pt idx="186">
                  <c:v>129</c:v>
                </c:pt>
                <c:pt idx="187">
                  <c:v>129</c:v>
                </c:pt>
                <c:pt idx="188">
                  <c:v>133</c:v>
                </c:pt>
                <c:pt idx="189">
                  <c:v>135</c:v>
                </c:pt>
                <c:pt idx="190">
                  <c:v>136</c:v>
                </c:pt>
                <c:pt idx="191">
                  <c:v>139</c:v>
                </c:pt>
                <c:pt idx="192">
                  <c:v>139</c:v>
                </c:pt>
                <c:pt idx="193">
                  <c:v>140</c:v>
                </c:pt>
                <c:pt idx="194">
                  <c:v>145</c:v>
                </c:pt>
                <c:pt idx="195">
                  <c:v>146</c:v>
                </c:pt>
                <c:pt idx="196">
                  <c:v>152</c:v>
                </c:pt>
                <c:pt idx="197">
                  <c:v>152</c:v>
                </c:pt>
                <c:pt idx="198">
                  <c:v>153</c:v>
                </c:pt>
                <c:pt idx="199">
                  <c:v>154</c:v>
                </c:pt>
                <c:pt idx="200">
                  <c:v>156</c:v>
                </c:pt>
                <c:pt idx="201">
                  <c:v>157</c:v>
                </c:pt>
                <c:pt idx="202">
                  <c:v>157</c:v>
                </c:pt>
                <c:pt idx="203">
                  <c:v>158</c:v>
                </c:pt>
                <c:pt idx="204">
                  <c:v>160</c:v>
                </c:pt>
                <c:pt idx="205">
                  <c:v>102</c:v>
                </c:pt>
                <c:pt idx="206">
                  <c:v>103</c:v>
                </c:pt>
                <c:pt idx="207">
                  <c:v>112</c:v>
                </c:pt>
                <c:pt idx="208">
                  <c:v>115</c:v>
                </c:pt>
                <c:pt idx="209">
                  <c:v>120</c:v>
                </c:pt>
                <c:pt idx="210">
                  <c:v>122</c:v>
                </c:pt>
                <c:pt idx="211">
                  <c:v>124</c:v>
                </c:pt>
                <c:pt idx="212">
                  <c:v>125</c:v>
                </c:pt>
                <c:pt idx="213">
                  <c:v>130</c:v>
                </c:pt>
                <c:pt idx="214">
                  <c:v>134</c:v>
                </c:pt>
                <c:pt idx="215">
                  <c:v>137</c:v>
                </c:pt>
                <c:pt idx="216">
                  <c:v>138</c:v>
                </c:pt>
                <c:pt idx="217">
                  <c:v>140</c:v>
                </c:pt>
                <c:pt idx="218">
                  <c:v>142</c:v>
                </c:pt>
                <c:pt idx="219">
                  <c:v>143</c:v>
                </c:pt>
                <c:pt idx="220">
                  <c:v>143</c:v>
                </c:pt>
                <c:pt idx="221">
                  <c:v>143</c:v>
                </c:pt>
                <c:pt idx="222">
                  <c:v>145</c:v>
                </c:pt>
                <c:pt idx="223">
                  <c:v>148</c:v>
                </c:pt>
                <c:pt idx="224">
                  <c:v>150</c:v>
                </c:pt>
                <c:pt idx="225">
                  <c:v>150</c:v>
                </c:pt>
                <c:pt idx="226">
                  <c:v>152</c:v>
                </c:pt>
                <c:pt idx="227">
                  <c:v>153</c:v>
                </c:pt>
                <c:pt idx="228">
                  <c:v>158</c:v>
                </c:pt>
                <c:pt idx="229">
                  <c:v>163</c:v>
                </c:pt>
                <c:pt idx="230">
                  <c:v>179</c:v>
                </c:pt>
                <c:pt idx="231">
                  <c:v>180</c:v>
                </c:pt>
                <c:pt idx="232">
                  <c:v>108</c:v>
                </c:pt>
                <c:pt idx="233">
                  <c:v>110</c:v>
                </c:pt>
                <c:pt idx="234">
                  <c:v>117</c:v>
                </c:pt>
                <c:pt idx="235">
                  <c:v>118</c:v>
                </c:pt>
                <c:pt idx="236">
                  <c:v>121</c:v>
                </c:pt>
                <c:pt idx="237">
                  <c:v>121</c:v>
                </c:pt>
                <c:pt idx="238">
                  <c:v>122</c:v>
                </c:pt>
                <c:pt idx="239">
                  <c:v>123</c:v>
                </c:pt>
                <c:pt idx="240">
                  <c:v>123</c:v>
                </c:pt>
                <c:pt idx="241">
                  <c:v>126</c:v>
                </c:pt>
                <c:pt idx="242">
                  <c:v>126</c:v>
                </c:pt>
                <c:pt idx="243">
                  <c:v>128</c:v>
                </c:pt>
                <c:pt idx="244">
                  <c:v>129</c:v>
                </c:pt>
                <c:pt idx="245">
                  <c:v>131</c:v>
                </c:pt>
                <c:pt idx="246">
                  <c:v>132</c:v>
                </c:pt>
                <c:pt idx="247">
                  <c:v>133</c:v>
                </c:pt>
                <c:pt idx="248">
                  <c:v>133</c:v>
                </c:pt>
                <c:pt idx="249">
                  <c:v>133</c:v>
                </c:pt>
                <c:pt idx="250">
                  <c:v>133</c:v>
                </c:pt>
                <c:pt idx="251">
                  <c:v>134</c:v>
                </c:pt>
                <c:pt idx="252">
                  <c:v>136</c:v>
                </c:pt>
                <c:pt idx="253">
                  <c:v>136</c:v>
                </c:pt>
                <c:pt idx="254">
                  <c:v>136</c:v>
                </c:pt>
                <c:pt idx="255">
                  <c:v>138</c:v>
                </c:pt>
                <c:pt idx="256">
                  <c:v>138</c:v>
                </c:pt>
                <c:pt idx="257">
                  <c:v>139</c:v>
                </c:pt>
                <c:pt idx="258">
                  <c:v>142</c:v>
                </c:pt>
                <c:pt idx="259">
                  <c:v>143</c:v>
                </c:pt>
                <c:pt idx="260">
                  <c:v>143</c:v>
                </c:pt>
                <c:pt idx="261">
                  <c:v>150</c:v>
                </c:pt>
                <c:pt idx="262">
                  <c:v>155</c:v>
                </c:pt>
                <c:pt idx="263">
                  <c:v>158</c:v>
                </c:pt>
                <c:pt idx="264">
                  <c:v>167</c:v>
                </c:pt>
                <c:pt idx="265">
                  <c:v>168</c:v>
                </c:pt>
                <c:pt idx="266">
                  <c:v>75</c:v>
                </c:pt>
                <c:pt idx="267">
                  <c:v>93</c:v>
                </c:pt>
                <c:pt idx="268">
                  <c:v>104</c:v>
                </c:pt>
                <c:pt idx="269">
                  <c:v>107</c:v>
                </c:pt>
                <c:pt idx="270">
                  <c:v>109</c:v>
                </c:pt>
                <c:pt idx="271">
                  <c:v>113</c:v>
                </c:pt>
                <c:pt idx="272">
                  <c:v>114</c:v>
                </c:pt>
                <c:pt idx="273">
                  <c:v>115</c:v>
                </c:pt>
                <c:pt idx="274">
                  <c:v>115</c:v>
                </c:pt>
                <c:pt idx="275">
                  <c:v>116</c:v>
                </c:pt>
                <c:pt idx="276">
                  <c:v>125</c:v>
                </c:pt>
                <c:pt idx="277">
                  <c:v>129</c:v>
                </c:pt>
                <c:pt idx="278">
                  <c:v>130</c:v>
                </c:pt>
                <c:pt idx="279">
                  <c:v>133</c:v>
                </c:pt>
                <c:pt idx="280">
                  <c:v>133</c:v>
                </c:pt>
                <c:pt idx="281">
                  <c:v>135</c:v>
                </c:pt>
                <c:pt idx="282">
                  <c:v>136</c:v>
                </c:pt>
                <c:pt idx="283">
                  <c:v>137</c:v>
                </c:pt>
                <c:pt idx="284">
                  <c:v>140</c:v>
                </c:pt>
                <c:pt idx="285">
                  <c:v>141</c:v>
                </c:pt>
                <c:pt idx="286">
                  <c:v>142</c:v>
                </c:pt>
                <c:pt idx="287">
                  <c:v>143</c:v>
                </c:pt>
                <c:pt idx="288">
                  <c:v>143</c:v>
                </c:pt>
                <c:pt idx="289">
                  <c:v>144</c:v>
                </c:pt>
                <c:pt idx="290">
                  <c:v>147</c:v>
                </c:pt>
                <c:pt idx="291">
                  <c:v>155</c:v>
                </c:pt>
                <c:pt idx="292">
                  <c:v>159</c:v>
                </c:pt>
                <c:pt idx="293">
                  <c:v>160</c:v>
                </c:pt>
                <c:pt idx="294">
                  <c:v>161</c:v>
                </c:pt>
                <c:pt idx="295">
                  <c:v>170</c:v>
                </c:pt>
                <c:pt idx="296">
                  <c:v>74</c:v>
                </c:pt>
                <c:pt idx="297">
                  <c:v>113</c:v>
                </c:pt>
                <c:pt idx="298">
                  <c:v>119</c:v>
                </c:pt>
                <c:pt idx="299">
                  <c:v>120</c:v>
                </c:pt>
                <c:pt idx="300">
                  <c:v>124</c:v>
                </c:pt>
                <c:pt idx="301">
                  <c:v>125</c:v>
                </c:pt>
                <c:pt idx="302">
                  <c:v>128</c:v>
                </c:pt>
                <c:pt idx="303">
                  <c:v>134</c:v>
                </c:pt>
                <c:pt idx="304">
                  <c:v>140</c:v>
                </c:pt>
                <c:pt idx="305">
                  <c:v>151</c:v>
                </c:pt>
                <c:pt idx="306">
                  <c:v>157</c:v>
                </c:pt>
                <c:pt idx="307">
                  <c:v>120</c:v>
                </c:pt>
                <c:pt idx="308">
                  <c:v>127</c:v>
                </c:pt>
                <c:pt idx="309">
                  <c:v>131</c:v>
                </c:pt>
                <c:pt idx="310">
                  <c:v>132</c:v>
                </c:pt>
                <c:pt idx="311">
                  <c:v>132</c:v>
                </c:pt>
                <c:pt idx="312">
                  <c:v>134</c:v>
                </c:pt>
                <c:pt idx="313">
                  <c:v>144</c:v>
                </c:pt>
                <c:pt idx="314">
                  <c:v>146</c:v>
                </c:pt>
                <c:pt idx="315">
                  <c:v>158</c:v>
                </c:pt>
                <c:pt idx="316">
                  <c:v>133</c:v>
                </c:pt>
                <c:pt idx="317">
                  <c:v>140</c:v>
                </c:pt>
                <c:pt idx="318">
                  <c:v>83</c:v>
                </c:pt>
                <c:pt idx="319">
                  <c:v>97</c:v>
                </c:pt>
                <c:pt idx="320">
                  <c:v>115</c:v>
                </c:pt>
                <c:pt idx="321">
                  <c:v>116</c:v>
                </c:pt>
                <c:pt idx="322">
                  <c:v>127</c:v>
                </c:pt>
                <c:pt idx="323">
                  <c:v>128</c:v>
                </c:pt>
                <c:pt idx="324">
                  <c:v>135</c:v>
                </c:pt>
                <c:pt idx="325">
                  <c:v>136</c:v>
                </c:pt>
                <c:pt idx="326">
                  <c:v>139</c:v>
                </c:pt>
                <c:pt idx="327">
                  <c:v>139</c:v>
                </c:pt>
                <c:pt idx="328">
                  <c:v>140</c:v>
                </c:pt>
                <c:pt idx="329">
                  <c:v>145</c:v>
                </c:pt>
                <c:pt idx="330">
                  <c:v>146</c:v>
                </c:pt>
                <c:pt idx="331">
                  <c:v>147</c:v>
                </c:pt>
                <c:pt idx="332">
                  <c:v>148</c:v>
                </c:pt>
                <c:pt idx="333">
                  <c:v>151</c:v>
                </c:pt>
                <c:pt idx="334">
                  <c:v>151</c:v>
                </c:pt>
                <c:pt idx="335">
                  <c:v>152</c:v>
                </c:pt>
                <c:pt idx="336">
                  <c:v>152</c:v>
                </c:pt>
                <c:pt idx="337">
                  <c:v>154</c:v>
                </c:pt>
                <c:pt idx="338">
                  <c:v>160</c:v>
                </c:pt>
                <c:pt idx="339">
                  <c:v>160</c:v>
                </c:pt>
                <c:pt idx="340">
                  <c:v>163</c:v>
                </c:pt>
                <c:pt idx="341">
                  <c:v>175</c:v>
                </c:pt>
                <c:pt idx="342">
                  <c:v>100</c:v>
                </c:pt>
                <c:pt idx="343">
                  <c:v>100</c:v>
                </c:pt>
                <c:pt idx="344">
                  <c:v>106</c:v>
                </c:pt>
                <c:pt idx="345">
                  <c:v>111</c:v>
                </c:pt>
                <c:pt idx="346">
                  <c:v>117</c:v>
                </c:pt>
                <c:pt idx="347">
                  <c:v>118</c:v>
                </c:pt>
                <c:pt idx="348">
                  <c:v>120</c:v>
                </c:pt>
                <c:pt idx="349">
                  <c:v>124</c:v>
                </c:pt>
                <c:pt idx="350">
                  <c:v>125</c:v>
                </c:pt>
                <c:pt idx="351">
                  <c:v>126</c:v>
                </c:pt>
                <c:pt idx="352">
                  <c:v>126</c:v>
                </c:pt>
                <c:pt idx="353">
                  <c:v>126</c:v>
                </c:pt>
                <c:pt idx="354">
                  <c:v>129</c:v>
                </c:pt>
                <c:pt idx="355">
                  <c:v>129</c:v>
                </c:pt>
                <c:pt idx="356">
                  <c:v>129</c:v>
                </c:pt>
                <c:pt idx="357">
                  <c:v>130</c:v>
                </c:pt>
                <c:pt idx="358">
                  <c:v>130</c:v>
                </c:pt>
                <c:pt idx="359">
                  <c:v>131</c:v>
                </c:pt>
                <c:pt idx="360">
                  <c:v>131</c:v>
                </c:pt>
                <c:pt idx="361">
                  <c:v>135</c:v>
                </c:pt>
                <c:pt idx="362">
                  <c:v>137</c:v>
                </c:pt>
                <c:pt idx="363">
                  <c:v>140</c:v>
                </c:pt>
                <c:pt idx="364">
                  <c:v>141</c:v>
                </c:pt>
                <c:pt idx="365">
                  <c:v>142</c:v>
                </c:pt>
                <c:pt idx="366">
                  <c:v>144</c:v>
                </c:pt>
                <c:pt idx="367">
                  <c:v>144</c:v>
                </c:pt>
                <c:pt idx="368">
                  <c:v>145</c:v>
                </c:pt>
                <c:pt idx="369">
                  <c:v>146</c:v>
                </c:pt>
                <c:pt idx="370">
                  <c:v>146</c:v>
                </c:pt>
                <c:pt idx="371">
                  <c:v>146</c:v>
                </c:pt>
                <c:pt idx="372">
                  <c:v>149</c:v>
                </c:pt>
                <c:pt idx="373">
                  <c:v>150</c:v>
                </c:pt>
                <c:pt idx="374">
                  <c:v>151</c:v>
                </c:pt>
                <c:pt idx="375">
                  <c:v>151</c:v>
                </c:pt>
                <c:pt idx="376">
                  <c:v>151</c:v>
                </c:pt>
                <c:pt idx="377">
                  <c:v>152</c:v>
                </c:pt>
                <c:pt idx="378">
                  <c:v>153</c:v>
                </c:pt>
                <c:pt idx="379">
                  <c:v>154</c:v>
                </c:pt>
                <c:pt idx="380">
                  <c:v>155</c:v>
                </c:pt>
                <c:pt idx="381">
                  <c:v>157</c:v>
                </c:pt>
                <c:pt idx="382">
                  <c:v>160</c:v>
                </c:pt>
                <c:pt idx="383">
                  <c:v>161</c:v>
                </c:pt>
                <c:pt idx="384">
                  <c:v>161</c:v>
                </c:pt>
                <c:pt idx="385">
                  <c:v>163</c:v>
                </c:pt>
                <c:pt idx="386">
                  <c:v>163</c:v>
                </c:pt>
                <c:pt idx="387">
                  <c:v>167</c:v>
                </c:pt>
                <c:pt idx="388">
                  <c:v>167</c:v>
                </c:pt>
                <c:pt idx="389">
                  <c:v>168</c:v>
                </c:pt>
                <c:pt idx="390">
                  <c:v>100</c:v>
                </c:pt>
                <c:pt idx="391">
                  <c:v>104</c:v>
                </c:pt>
                <c:pt idx="392">
                  <c:v>104</c:v>
                </c:pt>
                <c:pt idx="393">
                  <c:v>110</c:v>
                </c:pt>
                <c:pt idx="394">
                  <c:v>110</c:v>
                </c:pt>
                <c:pt idx="395">
                  <c:v>113</c:v>
                </c:pt>
                <c:pt idx="396">
                  <c:v>113</c:v>
                </c:pt>
                <c:pt idx="397">
                  <c:v>113</c:v>
                </c:pt>
                <c:pt idx="398">
                  <c:v>113</c:v>
                </c:pt>
                <c:pt idx="399">
                  <c:v>114</c:v>
                </c:pt>
                <c:pt idx="400">
                  <c:v>115</c:v>
                </c:pt>
                <c:pt idx="401">
                  <c:v>117</c:v>
                </c:pt>
                <c:pt idx="402">
                  <c:v>119</c:v>
                </c:pt>
                <c:pt idx="403">
                  <c:v>120</c:v>
                </c:pt>
                <c:pt idx="404">
                  <c:v>120</c:v>
                </c:pt>
                <c:pt idx="405">
                  <c:v>120</c:v>
                </c:pt>
                <c:pt idx="406">
                  <c:v>121</c:v>
                </c:pt>
                <c:pt idx="407">
                  <c:v>121</c:v>
                </c:pt>
                <c:pt idx="408">
                  <c:v>122</c:v>
                </c:pt>
                <c:pt idx="409">
                  <c:v>122</c:v>
                </c:pt>
                <c:pt idx="410">
                  <c:v>122</c:v>
                </c:pt>
                <c:pt idx="411">
                  <c:v>124</c:v>
                </c:pt>
                <c:pt idx="412">
                  <c:v>124</c:v>
                </c:pt>
                <c:pt idx="413">
                  <c:v>125</c:v>
                </c:pt>
                <c:pt idx="414">
                  <c:v>126</c:v>
                </c:pt>
                <c:pt idx="415">
                  <c:v>127</c:v>
                </c:pt>
                <c:pt idx="416">
                  <c:v>127</c:v>
                </c:pt>
                <c:pt idx="417">
                  <c:v>128</c:v>
                </c:pt>
                <c:pt idx="418">
                  <c:v>129</c:v>
                </c:pt>
                <c:pt idx="419">
                  <c:v>129</c:v>
                </c:pt>
                <c:pt idx="420">
                  <c:v>129</c:v>
                </c:pt>
                <c:pt idx="421">
                  <c:v>129</c:v>
                </c:pt>
                <c:pt idx="422">
                  <c:v>130</c:v>
                </c:pt>
                <c:pt idx="423">
                  <c:v>130</c:v>
                </c:pt>
                <c:pt idx="424">
                  <c:v>130</c:v>
                </c:pt>
                <c:pt idx="425">
                  <c:v>131</c:v>
                </c:pt>
                <c:pt idx="426">
                  <c:v>132</c:v>
                </c:pt>
                <c:pt idx="427">
                  <c:v>132</c:v>
                </c:pt>
                <c:pt idx="428">
                  <c:v>132</c:v>
                </c:pt>
                <c:pt idx="429">
                  <c:v>132</c:v>
                </c:pt>
                <c:pt idx="430">
                  <c:v>132</c:v>
                </c:pt>
                <c:pt idx="431">
                  <c:v>133</c:v>
                </c:pt>
                <c:pt idx="432">
                  <c:v>133</c:v>
                </c:pt>
                <c:pt idx="433">
                  <c:v>134</c:v>
                </c:pt>
                <c:pt idx="434">
                  <c:v>134</c:v>
                </c:pt>
                <c:pt idx="435">
                  <c:v>134</c:v>
                </c:pt>
                <c:pt idx="436">
                  <c:v>134</c:v>
                </c:pt>
                <c:pt idx="437">
                  <c:v>135</c:v>
                </c:pt>
                <c:pt idx="438">
                  <c:v>136</c:v>
                </c:pt>
                <c:pt idx="439">
                  <c:v>136</c:v>
                </c:pt>
                <c:pt idx="440">
                  <c:v>136</c:v>
                </c:pt>
                <c:pt idx="441">
                  <c:v>137</c:v>
                </c:pt>
                <c:pt idx="442">
                  <c:v>137</c:v>
                </c:pt>
                <c:pt idx="443">
                  <c:v>137</c:v>
                </c:pt>
                <c:pt idx="444">
                  <c:v>140</c:v>
                </c:pt>
                <c:pt idx="445">
                  <c:v>141</c:v>
                </c:pt>
                <c:pt idx="446">
                  <c:v>142</c:v>
                </c:pt>
                <c:pt idx="447">
                  <c:v>143</c:v>
                </c:pt>
                <c:pt idx="448">
                  <c:v>143</c:v>
                </c:pt>
                <c:pt idx="449">
                  <c:v>143</c:v>
                </c:pt>
                <c:pt idx="450">
                  <c:v>144</c:v>
                </c:pt>
                <c:pt idx="451">
                  <c:v>145</c:v>
                </c:pt>
                <c:pt idx="452">
                  <c:v>145</c:v>
                </c:pt>
                <c:pt idx="453">
                  <c:v>145</c:v>
                </c:pt>
                <c:pt idx="454">
                  <c:v>146</c:v>
                </c:pt>
                <c:pt idx="455">
                  <c:v>146</c:v>
                </c:pt>
                <c:pt idx="456">
                  <c:v>146</c:v>
                </c:pt>
                <c:pt idx="457">
                  <c:v>146</c:v>
                </c:pt>
                <c:pt idx="458">
                  <c:v>147</c:v>
                </c:pt>
                <c:pt idx="459">
                  <c:v>148</c:v>
                </c:pt>
                <c:pt idx="460">
                  <c:v>150</c:v>
                </c:pt>
                <c:pt idx="461">
                  <c:v>151</c:v>
                </c:pt>
                <c:pt idx="462">
                  <c:v>151</c:v>
                </c:pt>
                <c:pt idx="463">
                  <c:v>152</c:v>
                </c:pt>
                <c:pt idx="464">
                  <c:v>152</c:v>
                </c:pt>
                <c:pt idx="465">
                  <c:v>153</c:v>
                </c:pt>
                <c:pt idx="466">
                  <c:v>153</c:v>
                </c:pt>
                <c:pt idx="467">
                  <c:v>154</c:v>
                </c:pt>
                <c:pt idx="468">
                  <c:v>154</c:v>
                </c:pt>
                <c:pt idx="469">
                  <c:v>156</c:v>
                </c:pt>
                <c:pt idx="470">
                  <c:v>157</c:v>
                </c:pt>
                <c:pt idx="471">
                  <c:v>157</c:v>
                </c:pt>
                <c:pt idx="472">
                  <c:v>157</c:v>
                </c:pt>
                <c:pt idx="473">
                  <c:v>160</c:v>
                </c:pt>
                <c:pt idx="474">
                  <c:v>166</c:v>
                </c:pt>
                <c:pt idx="475">
                  <c:v>168</c:v>
                </c:pt>
                <c:pt idx="476">
                  <c:v>173</c:v>
                </c:pt>
                <c:pt idx="477">
                  <c:v>180</c:v>
                </c:pt>
                <c:pt idx="478">
                  <c:v>84</c:v>
                </c:pt>
                <c:pt idx="479">
                  <c:v>88</c:v>
                </c:pt>
                <c:pt idx="480">
                  <c:v>92</c:v>
                </c:pt>
                <c:pt idx="481">
                  <c:v>100</c:v>
                </c:pt>
                <c:pt idx="482">
                  <c:v>102</c:v>
                </c:pt>
                <c:pt idx="483">
                  <c:v>108</c:v>
                </c:pt>
                <c:pt idx="484">
                  <c:v>115</c:v>
                </c:pt>
                <c:pt idx="485">
                  <c:v>116</c:v>
                </c:pt>
                <c:pt idx="486">
                  <c:v>116</c:v>
                </c:pt>
                <c:pt idx="487">
                  <c:v>117</c:v>
                </c:pt>
                <c:pt idx="488">
                  <c:v>119</c:v>
                </c:pt>
                <c:pt idx="489">
                  <c:v>120</c:v>
                </c:pt>
                <c:pt idx="490">
                  <c:v>122</c:v>
                </c:pt>
                <c:pt idx="491">
                  <c:v>122</c:v>
                </c:pt>
                <c:pt idx="492">
                  <c:v>122</c:v>
                </c:pt>
                <c:pt idx="493">
                  <c:v>123</c:v>
                </c:pt>
                <c:pt idx="494">
                  <c:v>126</c:v>
                </c:pt>
                <c:pt idx="495">
                  <c:v>127</c:v>
                </c:pt>
                <c:pt idx="496">
                  <c:v>129</c:v>
                </c:pt>
                <c:pt idx="497">
                  <c:v>129</c:v>
                </c:pt>
                <c:pt idx="498">
                  <c:v>129</c:v>
                </c:pt>
                <c:pt idx="499">
                  <c:v>130</c:v>
                </c:pt>
                <c:pt idx="500">
                  <c:v>130</c:v>
                </c:pt>
                <c:pt idx="501">
                  <c:v>131</c:v>
                </c:pt>
                <c:pt idx="502">
                  <c:v>131</c:v>
                </c:pt>
                <c:pt idx="503">
                  <c:v>131</c:v>
                </c:pt>
                <c:pt idx="504">
                  <c:v>132</c:v>
                </c:pt>
                <c:pt idx="505">
                  <c:v>133</c:v>
                </c:pt>
                <c:pt idx="506">
                  <c:v>133</c:v>
                </c:pt>
                <c:pt idx="507">
                  <c:v>133</c:v>
                </c:pt>
                <c:pt idx="508">
                  <c:v>134</c:v>
                </c:pt>
                <c:pt idx="509">
                  <c:v>134</c:v>
                </c:pt>
                <c:pt idx="510">
                  <c:v>134</c:v>
                </c:pt>
                <c:pt idx="511">
                  <c:v>134</c:v>
                </c:pt>
                <c:pt idx="512">
                  <c:v>134</c:v>
                </c:pt>
                <c:pt idx="513">
                  <c:v>135</c:v>
                </c:pt>
                <c:pt idx="514">
                  <c:v>136</c:v>
                </c:pt>
                <c:pt idx="515">
                  <c:v>136</c:v>
                </c:pt>
                <c:pt idx="516">
                  <c:v>137</c:v>
                </c:pt>
                <c:pt idx="517">
                  <c:v>137</c:v>
                </c:pt>
                <c:pt idx="518">
                  <c:v>138</c:v>
                </c:pt>
                <c:pt idx="519">
                  <c:v>138</c:v>
                </c:pt>
                <c:pt idx="520">
                  <c:v>138</c:v>
                </c:pt>
                <c:pt idx="521">
                  <c:v>140</c:v>
                </c:pt>
                <c:pt idx="522">
                  <c:v>140</c:v>
                </c:pt>
                <c:pt idx="523">
                  <c:v>140</c:v>
                </c:pt>
                <c:pt idx="524">
                  <c:v>142</c:v>
                </c:pt>
                <c:pt idx="525">
                  <c:v>142</c:v>
                </c:pt>
                <c:pt idx="526">
                  <c:v>143</c:v>
                </c:pt>
                <c:pt idx="527">
                  <c:v>143</c:v>
                </c:pt>
                <c:pt idx="528">
                  <c:v>144</c:v>
                </c:pt>
                <c:pt idx="529">
                  <c:v>144</c:v>
                </c:pt>
                <c:pt idx="530">
                  <c:v>144</c:v>
                </c:pt>
                <c:pt idx="531">
                  <c:v>145</c:v>
                </c:pt>
                <c:pt idx="532">
                  <c:v>146</c:v>
                </c:pt>
                <c:pt idx="533">
                  <c:v>146</c:v>
                </c:pt>
                <c:pt idx="534">
                  <c:v>146</c:v>
                </c:pt>
                <c:pt idx="535">
                  <c:v>147</c:v>
                </c:pt>
                <c:pt idx="536">
                  <c:v>152</c:v>
                </c:pt>
                <c:pt idx="537">
                  <c:v>152</c:v>
                </c:pt>
                <c:pt idx="538">
                  <c:v>152</c:v>
                </c:pt>
                <c:pt idx="539">
                  <c:v>153</c:v>
                </c:pt>
                <c:pt idx="540">
                  <c:v>153</c:v>
                </c:pt>
                <c:pt idx="541">
                  <c:v>153</c:v>
                </c:pt>
                <c:pt idx="542">
                  <c:v>154</c:v>
                </c:pt>
                <c:pt idx="543">
                  <c:v>157</c:v>
                </c:pt>
                <c:pt idx="544">
                  <c:v>158</c:v>
                </c:pt>
                <c:pt idx="545">
                  <c:v>170</c:v>
                </c:pt>
                <c:pt idx="546">
                  <c:v>178</c:v>
                </c:pt>
                <c:pt idx="547">
                  <c:v>101</c:v>
                </c:pt>
                <c:pt idx="548">
                  <c:v>104</c:v>
                </c:pt>
                <c:pt idx="549">
                  <c:v>106</c:v>
                </c:pt>
                <c:pt idx="550">
                  <c:v>107</c:v>
                </c:pt>
                <c:pt idx="551">
                  <c:v>108</c:v>
                </c:pt>
                <c:pt idx="552">
                  <c:v>110</c:v>
                </c:pt>
                <c:pt idx="553">
                  <c:v>113</c:v>
                </c:pt>
                <c:pt idx="554">
                  <c:v>114</c:v>
                </c:pt>
                <c:pt idx="555">
                  <c:v>114</c:v>
                </c:pt>
                <c:pt idx="556">
                  <c:v>115</c:v>
                </c:pt>
                <c:pt idx="557">
                  <c:v>118</c:v>
                </c:pt>
                <c:pt idx="558">
                  <c:v>119</c:v>
                </c:pt>
                <c:pt idx="559">
                  <c:v>120</c:v>
                </c:pt>
                <c:pt idx="560">
                  <c:v>121</c:v>
                </c:pt>
                <c:pt idx="561">
                  <c:v>121</c:v>
                </c:pt>
                <c:pt idx="562">
                  <c:v>122</c:v>
                </c:pt>
                <c:pt idx="563">
                  <c:v>122</c:v>
                </c:pt>
                <c:pt idx="564">
                  <c:v>124</c:v>
                </c:pt>
                <c:pt idx="565">
                  <c:v>124</c:v>
                </c:pt>
                <c:pt idx="566">
                  <c:v>125</c:v>
                </c:pt>
                <c:pt idx="567">
                  <c:v>125</c:v>
                </c:pt>
                <c:pt idx="568">
                  <c:v>126</c:v>
                </c:pt>
                <c:pt idx="569">
                  <c:v>126</c:v>
                </c:pt>
                <c:pt idx="570">
                  <c:v>126</c:v>
                </c:pt>
                <c:pt idx="571">
                  <c:v>127</c:v>
                </c:pt>
                <c:pt idx="572">
                  <c:v>128</c:v>
                </c:pt>
                <c:pt idx="573">
                  <c:v>128</c:v>
                </c:pt>
                <c:pt idx="574">
                  <c:v>128</c:v>
                </c:pt>
                <c:pt idx="575">
                  <c:v>128</c:v>
                </c:pt>
                <c:pt idx="576">
                  <c:v>129</c:v>
                </c:pt>
                <c:pt idx="577">
                  <c:v>129</c:v>
                </c:pt>
                <c:pt idx="578">
                  <c:v>130</c:v>
                </c:pt>
                <c:pt idx="579">
                  <c:v>130</c:v>
                </c:pt>
                <c:pt idx="580">
                  <c:v>130</c:v>
                </c:pt>
                <c:pt idx="581">
                  <c:v>131</c:v>
                </c:pt>
                <c:pt idx="582">
                  <c:v>132</c:v>
                </c:pt>
                <c:pt idx="583">
                  <c:v>133</c:v>
                </c:pt>
                <c:pt idx="584">
                  <c:v>133</c:v>
                </c:pt>
                <c:pt idx="585">
                  <c:v>133</c:v>
                </c:pt>
                <c:pt idx="586">
                  <c:v>133</c:v>
                </c:pt>
                <c:pt idx="587">
                  <c:v>133</c:v>
                </c:pt>
                <c:pt idx="588">
                  <c:v>133</c:v>
                </c:pt>
                <c:pt idx="589">
                  <c:v>133</c:v>
                </c:pt>
                <c:pt idx="590">
                  <c:v>134</c:v>
                </c:pt>
                <c:pt idx="591">
                  <c:v>135</c:v>
                </c:pt>
                <c:pt idx="592">
                  <c:v>135</c:v>
                </c:pt>
                <c:pt idx="593">
                  <c:v>136</c:v>
                </c:pt>
                <c:pt idx="594">
                  <c:v>136</c:v>
                </c:pt>
                <c:pt idx="595">
                  <c:v>138</c:v>
                </c:pt>
                <c:pt idx="596">
                  <c:v>139</c:v>
                </c:pt>
                <c:pt idx="597">
                  <c:v>139</c:v>
                </c:pt>
                <c:pt idx="598">
                  <c:v>140</c:v>
                </c:pt>
                <c:pt idx="599">
                  <c:v>140</c:v>
                </c:pt>
                <c:pt idx="600">
                  <c:v>141</c:v>
                </c:pt>
                <c:pt idx="601">
                  <c:v>142</c:v>
                </c:pt>
                <c:pt idx="602">
                  <c:v>142</c:v>
                </c:pt>
                <c:pt idx="603">
                  <c:v>143</c:v>
                </c:pt>
                <c:pt idx="604">
                  <c:v>143</c:v>
                </c:pt>
                <c:pt idx="605">
                  <c:v>143</c:v>
                </c:pt>
                <c:pt idx="606">
                  <c:v>144</c:v>
                </c:pt>
                <c:pt idx="607">
                  <c:v>145</c:v>
                </c:pt>
                <c:pt idx="608">
                  <c:v>146</c:v>
                </c:pt>
                <c:pt idx="609">
                  <c:v>146</c:v>
                </c:pt>
                <c:pt idx="610">
                  <c:v>147</c:v>
                </c:pt>
                <c:pt idx="611">
                  <c:v>148</c:v>
                </c:pt>
                <c:pt idx="612">
                  <c:v>148</c:v>
                </c:pt>
                <c:pt idx="613">
                  <c:v>149</c:v>
                </c:pt>
                <c:pt idx="614">
                  <c:v>150</c:v>
                </c:pt>
                <c:pt idx="615">
                  <c:v>150</c:v>
                </c:pt>
                <c:pt idx="616">
                  <c:v>150</c:v>
                </c:pt>
                <c:pt idx="617">
                  <c:v>150</c:v>
                </c:pt>
                <c:pt idx="618">
                  <c:v>152</c:v>
                </c:pt>
                <c:pt idx="619">
                  <c:v>153</c:v>
                </c:pt>
                <c:pt idx="620">
                  <c:v>153</c:v>
                </c:pt>
                <c:pt idx="621">
                  <c:v>154</c:v>
                </c:pt>
                <c:pt idx="622">
                  <c:v>154</c:v>
                </c:pt>
                <c:pt idx="623">
                  <c:v>154</c:v>
                </c:pt>
                <c:pt idx="624">
                  <c:v>155</c:v>
                </c:pt>
                <c:pt idx="625">
                  <c:v>157</c:v>
                </c:pt>
                <c:pt idx="626">
                  <c:v>157</c:v>
                </c:pt>
                <c:pt idx="627">
                  <c:v>158</c:v>
                </c:pt>
                <c:pt idx="628">
                  <c:v>158</c:v>
                </c:pt>
                <c:pt idx="629">
                  <c:v>158</c:v>
                </c:pt>
                <c:pt idx="630">
                  <c:v>159</c:v>
                </c:pt>
                <c:pt idx="631">
                  <c:v>160</c:v>
                </c:pt>
                <c:pt idx="632">
                  <c:v>163</c:v>
                </c:pt>
                <c:pt idx="633">
                  <c:v>164</c:v>
                </c:pt>
                <c:pt idx="634">
                  <c:v>164</c:v>
                </c:pt>
                <c:pt idx="635">
                  <c:v>165</c:v>
                </c:pt>
                <c:pt idx="636">
                  <c:v>170</c:v>
                </c:pt>
                <c:pt idx="637">
                  <c:v>174</c:v>
                </c:pt>
                <c:pt idx="638">
                  <c:v>93</c:v>
                </c:pt>
                <c:pt idx="639">
                  <c:v>95</c:v>
                </c:pt>
                <c:pt idx="640">
                  <c:v>102</c:v>
                </c:pt>
                <c:pt idx="641">
                  <c:v>106</c:v>
                </c:pt>
                <c:pt idx="642">
                  <c:v>108</c:v>
                </c:pt>
                <c:pt idx="643">
                  <c:v>108</c:v>
                </c:pt>
                <c:pt idx="644">
                  <c:v>112</c:v>
                </c:pt>
                <c:pt idx="645">
                  <c:v>112</c:v>
                </c:pt>
                <c:pt idx="646">
                  <c:v>113</c:v>
                </c:pt>
                <c:pt idx="647">
                  <c:v>114</c:v>
                </c:pt>
                <c:pt idx="648">
                  <c:v>115</c:v>
                </c:pt>
                <c:pt idx="649">
                  <c:v>117</c:v>
                </c:pt>
                <c:pt idx="650">
                  <c:v>117</c:v>
                </c:pt>
                <c:pt idx="651">
                  <c:v>118</c:v>
                </c:pt>
                <c:pt idx="652">
                  <c:v>119</c:v>
                </c:pt>
                <c:pt idx="653">
                  <c:v>119</c:v>
                </c:pt>
                <c:pt idx="654">
                  <c:v>119</c:v>
                </c:pt>
                <c:pt idx="655">
                  <c:v>120</c:v>
                </c:pt>
                <c:pt idx="656">
                  <c:v>120</c:v>
                </c:pt>
                <c:pt idx="657">
                  <c:v>120</c:v>
                </c:pt>
                <c:pt idx="658">
                  <c:v>120</c:v>
                </c:pt>
                <c:pt idx="659">
                  <c:v>120</c:v>
                </c:pt>
                <c:pt idx="660">
                  <c:v>120</c:v>
                </c:pt>
                <c:pt idx="661">
                  <c:v>121</c:v>
                </c:pt>
                <c:pt idx="662">
                  <c:v>121</c:v>
                </c:pt>
                <c:pt idx="663">
                  <c:v>122</c:v>
                </c:pt>
                <c:pt idx="664">
                  <c:v>122</c:v>
                </c:pt>
                <c:pt idx="665">
                  <c:v>122</c:v>
                </c:pt>
                <c:pt idx="666">
                  <c:v>123</c:v>
                </c:pt>
                <c:pt idx="667">
                  <c:v>123</c:v>
                </c:pt>
                <c:pt idx="668">
                  <c:v>123</c:v>
                </c:pt>
                <c:pt idx="669">
                  <c:v>124</c:v>
                </c:pt>
                <c:pt idx="670">
                  <c:v>125</c:v>
                </c:pt>
                <c:pt idx="671">
                  <c:v>125</c:v>
                </c:pt>
                <c:pt idx="672">
                  <c:v>125</c:v>
                </c:pt>
                <c:pt idx="673">
                  <c:v>125</c:v>
                </c:pt>
                <c:pt idx="674">
                  <c:v>126</c:v>
                </c:pt>
                <c:pt idx="675">
                  <c:v>126</c:v>
                </c:pt>
                <c:pt idx="676">
                  <c:v>127</c:v>
                </c:pt>
                <c:pt idx="677">
                  <c:v>127</c:v>
                </c:pt>
                <c:pt idx="678">
                  <c:v>128</c:v>
                </c:pt>
                <c:pt idx="679">
                  <c:v>128</c:v>
                </c:pt>
                <c:pt idx="680">
                  <c:v>128</c:v>
                </c:pt>
                <c:pt idx="681">
                  <c:v>128</c:v>
                </c:pt>
                <c:pt idx="682">
                  <c:v>128</c:v>
                </c:pt>
                <c:pt idx="683">
                  <c:v>128</c:v>
                </c:pt>
                <c:pt idx="684">
                  <c:v>128</c:v>
                </c:pt>
                <c:pt idx="685">
                  <c:v>129</c:v>
                </c:pt>
                <c:pt idx="686">
                  <c:v>129</c:v>
                </c:pt>
                <c:pt idx="687">
                  <c:v>130</c:v>
                </c:pt>
                <c:pt idx="688">
                  <c:v>130</c:v>
                </c:pt>
                <c:pt idx="689">
                  <c:v>130</c:v>
                </c:pt>
                <c:pt idx="690">
                  <c:v>130</c:v>
                </c:pt>
                <c:pt idx="691">
                  <c:v>130</c:v>
                </c:pt>
                <c:pt idx="692">
                  <c:v>130</c:v>
                </c:pt>
                <c:pt idx="693">
                  <c:v>130</c:v>
                </c:pt>
                <c:pt idx="694">
                  <c:v>130</c:v>
                </c:pt>
                <c:pt idx="695">
                  <c:v>131</c:v>
                </c:pt>
                <c:pt idx="696">
                  <c:v>131</c:v>
                </c:pt>
                <c:pt idx="697">
                  <c:v>132</c:v>
                </c:pt>
                <c:pt idx="698">
                  <c:v>132</c:v>
                </c:pt>
                <c:pt idx="699">
                  <c:v>132</c:v>
                </c:pt>
                <c:pt idx="700">
                  <c:v>132</c:v>
                </c:pt>
                <c:pt idx="701">
                  <c:v>132</c:v>
                </c:pt>
                <c:pt idx="702">
                  <c:v>134</c:v>
                </c:pt>
                <c:pt idx="703">
                  <c:v>135</c:v>
                </c:pt>
                <c:pt idx="704">
                  <c:v>135</c:v>
                </c:pt>
                <c:pt idx="705">
                  <c:v>136</c:v>
                </c:pt>
                <c:pt idx="706">
                  <c:v>136</c:v>
                </c:pt>
                <c:pt idx="707">
                  <c:v>136</c:v>
                </c:pt>
                <c:pt idx="708">
                  <c:v>136</c:v>
                </c:pt>
                <c:pt idx="709">
                  <c:v>137</c:v>
                </c:pt>
                <c:pt idx="710">
                  <c:v>137</c:v>
                </c:pt>
                <c:pt idx="711">
                  <c:v>137</c:v>
                </c:pt>
                <c:pt idx="712">
                  <c:v>138</c:v>
                </c:pt>
                <c:pt idx="713">
                  <c:v>138</c:v>
                </c:pt>
                <c:pt idx="714">
                  <c:v>138</c:v>
                </c:pt>
                <c:pt idx="715">
                  <c:v>139</c:v>
                </c:pt>
                <c:pt idx="716">
                  <c:v>139</c:v>
                </c:pt>
                <c:pt idx="717">
                  <c:v>140</c:v>
                </c:pt>
                <c:pt idx="718">
                  <c:v>140</c:v>
                </c:pt>
                <c:pt idx="719">
                  <c:v>142</c:v>
                </c:pt>
                <c:pt idx="720">
                  <c:v>142</c:v>
                </c:pt>
                <c:pt idx="721">
                  <c:v>142</c:v>
                </c:pt>
                <c:pt idx="722">
                  <c:v>143</c:v>
                </c:pt>
                <c:pt idx="723">
                  <c:v>143</c:v>
                </c:pt>
                <c:pt idx="724">
                  <c:v>144</c:v>
                </c:pt>
                <c:pt idx="725">
                  <c:v>144</c:v>
                </c:pt>
                <c:pt idx="726">
                  <c:v>144</c:v>
                </c:pt>
                <c:pt idx="727">
                  <c:v>144</c:v>
                </c:pt>
                <c:pt idx="728">
                  <c:v>144</c:v>
                </c:pt>
                <c:pt idx="729">
                  <c:v>144</c:v>
                </c:pt>
                <c:pt idx="730">
                  <c:v>145</c:v>
                </c:pt>
                <c:pt idx="731">
                  <c:v>145</c:v>
                </c:pt>
                <c:pt idx="732">
                  <c:v>145</c:v>
                </c:pt>
                <c:pt idx="733">
                  <c:v>145</c:v>
                </c:pt>
                <c:pt idx="734">
                  <c:v>145</c:v>
                </c:pt>
                <c:pt idx="735">
                  <c:v>145</c:v>
                </c:pt>
                <c:pt idx="736">
                  <c:v>146</c:v>
                </c:pt>
                <c:pt idx="737">
                  <c:v>146</c:v>
                </c:pt>
                <c:pt idx="738">
                  <c:v>147</c:v>
                </c:pt>
                <c:pt idx="739">
                  <c:v>147</c:v>
                </c:pt>
                <c:pt idx="740">
                  <c:v>148</c:v>
                </c:pt>
                <c:pt idx="741">
                  <c:v>148</c:v>
                </c:pt>
                <c:pt idx="742">
                  <c:v>148</c:v>
                </c:pt>
                <c:pt idx="743">
                  <c:v>149</c:v>
                </c:pt>
                <c:pt idx="744">
                  <c:v>149</c:v>
                </c:pt>
                <c:pt idx="745">
                  <c:v>150</c:v>
                </c:pt>
                <c:pt idx="746">
                  <c:v>150</c:v>
                </c:pt>
                <c:pt idx="747">
                  <c:v>150</c:v>
                </c:pt>
                <c:pt idx="748">
                  <c:v>150</c:v>
                </c:pt>
                <c:pt idx="749">
                  <c:v>151</c:v>
                </c:pt>
                <c:pt idx="750">
                  <c:v>151</c:v>
                </c:pt>
                <c:pt idx="751">
                  <c:v>152</c:v>
                </c:pt>
                <c:pt idx="752">
                  <c:v>153</c:v>
                </c:pt>
                <c:pt idx="753">
                  <c:v>153</c:v>
                </c:pt>
                <c:pt idx="754">
                  <c:v>154</c:v>
                </c:pt>
                <c:pt idx="755">
                  <c:v>155</c:v>
                </c:pt>
                <c:pt idx="756">
                  <c:v>155</c:v>
                </c:pt>
                <c:pt idx="757">
                  <c:v>155</c:v>
                </c:pt>
                <c:pt idx="758">
                  <c:v>155</c:v>
                </c:pt>
                <c:pt idx="759">
                  <c:v>156</c:v>
                </c:pt>
                <c:pt idx="760">
                  <c:v>156</c:v>
                </c:pt>
                <c:pt idx="761">
                  <c:v>157</c:v>
                </c:pt>
                <c:pt idx="762">
                  <c:v>157</c:v>
                </c:pt>
                <c:pt idx="763">
                  <c:v>158</c:v>
                </c:pt>
                <c:pt idx="764">
                  <c:v>160</c:v>
                </c:pt>
                <c:pt idx="765">
                  <c:v>161</c:v>
                </c:pt>
                <c:pt idx="766">
                  <c:v>164</c:v>
                </c:pt>
                <c:pt idx="767">
                  <c:v>168</c:v>
                </c:pt>
                <c:pt idx="768">
                  <c:v>168</c:v>
                </c:pt>
                <c:pt idx="769">
                  <c:v>170</c:v>
                </c:pt>
                <c:pt idx="770">
                  <c:v>170</c:v>
                </c:pt>
                <c:pt idx="771">
                  <c:v>170</c:v>
                </c:pt>
                <c:pt idx="772">
                  <c:v>173</c:v>
                </c:pt>
                <c:pt idx="773">
                  <c:v>60</c:v>
                </c:pt>
                <c:pt idx="774">
                  <c:v>91</c:v>
                </c:pt>
                <c:pt idx="775">
                  <c:v>96</c:v>
                </c:pt>
                <c:pt idx="776">
                  <c:v>108</c:v>
                </c:pt>
                <c:pt idx="777">
                  <c:v>108</c:v>
                </c:pt>
                <c:pt idx="778">
                  <c:v>108</c:v>
                </c:pt>
                <c:pt idx="779">
                  <c:v>109</c:v>
                </c:pt>
                <c:pt idx="780">
                  <c:v>110</c:v>
                </c:pt>
                <c:pt idx="781">
                  <c:v>110</c:v>
                </c:pt>
                <c:pt idx="782">
                  <c:v>111</c:v>
                </c:pt>
                <c:pt idx="783">
                  <c:v>112</c:v>
                </c:pt>
                <c:pt idx="784">
                  <c:v>113</c:v>
                </c:pt>
                <c:pt idx="785">
                  <c:v>113</c:v>
                </c:pt>
                <c:pt idx="786">
                  <c:v>114</c:v>
                </c:pt>
                <c:pt idx="787">
                  <c:v>116</c:v>
                </c:pt>
                <c:pt idx="788">
                  <c:v>116</c:v>
                </c:pt>
                <c:pt idx="789">
                  <c:v>116</c:v>
                </c:pt>
                <c:pt idx="790">
                  <c:v>116</c:v>
                </c:pt>
                <c:pt idx="791">
                  <c:v>117</c:v>
                </c:pt>
                <c:pt idx="792">
                  <c:v>118</c:v>
                </c:pt>
                <c:pt idx="793">
                  <c:v>118</c:v>
                </c:pt>
                <c:pt idx="794">
                  <c:v>119</c:v>
                </c:pt>
                <c:pt idx="795">
                  <c:v>121</c:v>
                </c:pt>
                <c:pt idx="796">
                  <c:v>121</c:v>
                </c:pt>
                <c:pt idx="797">
                  <c:v>122</c:v>
                </c:pt>
                <c:pt idx="798">
                  <c:v>122</c:v>
                </c:pt>
                <c:pt idx="799">
                  <c:v>122</c:v>
                </c:pt>
                <c:pt idx="800">
                  <c:v>122</c:v>
                </c:pt>
                <c:pt idx="801">
                  <c:v>123</c:v>
                </c:pt>
                <c:pt idx="802">
                  <c:v>123</c:v>
                </c:pt>
                <c:pt idx="803">
                  <c:v>125</c:v>
                </c:pt>
                <c:pt idx="804">
                  <c:v>125</c:v>
                </c:pt>
                <c:pt idx="805">
                  <c:v>125</c:v>
                </c:pt>
                <c:pt idx="806">
                  <c:v>126</c:v>
                </c:pt>
                <c:pt idx="807">
                  <c:v>127</c:v>
                </c:pt>
                <c:pt idx="808">
                  <c:v>127</c:v>
                </c:pt>
                <c:pt idx="809">
                  <c:v>128</c:v>
                </c:pt>
                <c:pt idx="810">
                  <c:v>128</c:v>
                </c:pt>
                <c:pt idx="811">
                  <c:v>129</c:v>
                </c:pt>
                <c:pt idx="812">
                  <c:v>130</c:v>
                </c:pt>
                <c:pt idx="813">
                  <c:v>130</c:v>
                </c:pt>
                <c:pt idx="814">
                  <c:v>130</c:v>
                </c:pt>
                <c:pt idx="815">
                  <c:v>130</c:v>
                </c:pt>
                <c:pt idx="816">
                  <c:v>130</c:v>
                </c:pt>
                <c:pt idx="817">
                  <c:v>130</c:v>
                </c:pt>
                <c:pt idx="818">
                  <c:v>130</c:v>
                </c:pt>
                <c:pt idx="819">
                  <c:v>131</c:v>
                </c:pt>
                <c:pt idx="820">
                  <c:v>131</c:v>
                </c:pt>
                <c:pt idx="821">
                  <c:v>132</c:v>
                </c:pt>
                <c:pt idx="822">
                  <c:v>132</c:v>
                </c:pt>
                <c:pt idx="823">
                  <c:v>132</c:v>
                </c:pt>
                <c:pt idx="824">
                  <c:v>132</c:v>
                </c:pt>
                <c:pt idx="825">
                  <c:v>132</c:v>
                </c:pt>
                <c:pt idx="826">
                  <c:v>133</c:v>
                </c:pt>
                <c:pt idx="827">
                  <c:v>133</c:v>
                </c:pt>
                <c:pt idx="828">
                  <c:v>134</c:v>
                </c:pt>
                <c:pt idx="829">
                  <c:v>134</c:v>
                </c:pt>
                <c:pt idx="830">
                  <c:v>134</c:v>
                </c:pt>
                <c:pt idx="831">
                  <c:v>135</c:v>
                </c:pt>
                <c:pt idx="832">
                  <c:v>135</c:v>
                </c:pt>
                <c:pt idx="833">
                  <c:v>135</c:v>
                </c:pt>
                <c:pt idx="834">
                  <c:v>136</c:v>
                </c:pt>
                <c:pt idx="835">
                  <c:v>138</c:v>
                </c:pt>
                <c:pt idx="836">
                  <c:v>139</c:v>
                </c:pt>
                <c:pt idx="837">
                  <c:v>140</c:v>
                </c:pt>
                <c:pt idx="838">
                  <c:v>140</c:v>
                </c:pt>
                <c:pt idx="839">
                  <c:v>142</c:v>
                </c:pt>
                <c:pt idx="840">
                  <c:v>142</c:v>
                </c:pt>
                <c:pt idx="841">
                  <c:v>143</c:v>
                </c:pt>
                <c:pt idx="842">
                  <c:v>143</c:v>
                </c:pt>
                <c:pt idx="843">
                  <c:v>144</c:v>
                </c:pt>
                <c:pt idx="844">
                  <c:v>145</c:v>
                </c:pt>
                <c:pt idx="845">
                  <c:v>145</c:v>
                </c:pt>
                <c:pt idx="846">
                  <c:v>145</c:v>
                </c:pt>
                <c:pt idx="847">
                  <c:v>145</c:v>
                </c:pt>
                <c:pt idx="848">
                  <c:v>145</c:v>
                </c:pt>
                <c:pt idx="849">
                  <c:v>146</c:v>
                </c:pt>
                <c:pt idx="850">
                  <c:v>146</c:v>
                </c:pt>
                <c:pt idx="851">
                  <c:v>146</c:v>
                </c:pt>
                <c:pt idx="852">
                  <c:v>148</c:v>
                </c:pt>
                <c:pt idx="853">
                  <c:v>149</c:v>
                </c:pt>
                <c:pt idx="854">
                  <c:v>149</c:v>
                </c:pt>
                <c:pt idx="855">
                  <c:v>149</c:v>
                </c:pt>
                <c:pt idx="856">
                  <c:v>150</c:v>
                </c:pt>
                <c:pt idx="857">
                  <c:v>150</c:v>
                </c:pt>
                <c:pt idx="858">
                  <c:v>152</c:v>
                </c:pt>
                <c:pt idx="859">
                  <c:v>152</c:v>
                </c:pt>
                <c:pt idx="860">
                  <c:v>152</c:v>
                </c:pt>
                <c:pt idx="861">
                  <c:v>153</c:v>
                </c:pt>
                <c:pt idx="862">
                  <c:v>155</c:v>
                </c:pt>
                <c:pt idx="863">
                  <c:v>157</c:v>
                </c:pt>
                <c:pt idx="864">
                  <c:v>158</c:v>
                </c:pt>
                <c:pt idx="865">
                  <c:v>158</c:v>
                </c:pt>
                <c:pt idx="866">
                  <c:v>160</c:v>
                </c:pt>
                <c:pt idx="867">
                  <c:v>162</c:v>
                </c:pt>
                <c:pt idx="868">
                  <c:v>171</c:v>
                </c:pt>
                <c:pt idx="869">
                  <c:v>91</c:v>
                </c:pt>
                <c:pt idx="870">
                  <c:v>115</c:v>
                </c:pt>
                <c:pt idx="871">
                  <c:v>115</c:v>
                </c:pt>
                <c:pt idx="872">
                  <c:v>115</c:v>
                </c:pt>
                <c:pt idx="873">
                  <c:v>116</c:v>
                </c:pt>
                <c:pt idx="874">
                  <c:v>117</c:v>
                </c:pt>
                <c:pt idx="875">
                  <c:v>117</c:v>
                </c:pt>
                <c:pt idx="876">
                  <c:v>118</c:v>
                </c:pt>
                <c:pt idx="877">
                  <c:v>118</c:v>
                </c:pt>
                <c:pt idx="878">
                  <c:v>119</c:v>
                </c:pt>
                <c:pt idx="879">
                  <c:v>120</c:v>
                </c:pt>
                <c:pt idx="880">
                  <c:v>120</c:v>
                </c:pt>
                <c:pt idx="881">
                  <c:v>121</c:v>
                </c:pt>
                <c:pt idx="882">
                  <c:v>122</c:v>
                </c:pt>
                <c:pt idx="883">
                  <c:v>122</c:v>
                </c:pt>
                <c:pt idx="884">
                  <c:v>123</c:v>
                </c:pt>
                <c:pt idx="885">
                  <c:v>124</c:v>
                </c:pt>
                <c:pt idx="886">
                  <c:v>125</c:v>
                </c:pt>
                <c:pt idx="887">
                  <c:v>126</c:v>
                </c:pt>
                <c:pt idx="888">
                  <c:v>127</c:v>
                </c:pt>
                <c:pt idx="889">
                  <c:v>127</c:v>
                </c:pt>
                <c:pt idx="890">
                  <c:v>127</c:v>
                </c:pt>
                <c:pt idx="891">
                  <c:v>127</c:v>
                </c:pt>
                <c:pt idx="892">
                  <c:v>127</c:v>
                </c:pt>
                <c:pt idx="893">
                  <c:v>128</c:v>
                </c:pt>
                <c:pt idx="894">
                  <c:v>128</c:v>
                </c:pt>
                <c:pt idx="895">
                  <c:v>128</c:v>
                </c:pt>
                <c:pt idx="896">
                  <c:v>128</c:v>
                </c:pt>
                <c:pt idx="897">
                  <c:v>129</c:v>
                </c:pt>
                <c:pt idx="898">
                  <c:v>129</c:v>
                </c:pt>
                <c:pt idx="899">
                  <c:v>130</c:v>
                </c:pt>
                <c:pt idx="900">
                  <c:v>131</c:v>
                </c:pt>
                <c:pt idx="901">
                  <c:v>132</c:v>
                </c:pt>
                <c:pt idx="902">
                  <c:v>132</c:v>
                </c:pt>
                <c:pt idx="903">
                  <c:v>132</c:v>
                </c:pt>
                <c:pt idx="904">
                  <c:v>133</c:v>
                </c:pt>
                <c:pt idx="905">
                  <c:v>134</c:v>
                </c:pt>
                <c:pt idx="906">
                  <c:v>134</c:v>
                </c:pt>
                <c:pt idx="907">
                  <c:v>134</c:v>
                </c:pt>
                <c:pt idx="908">
                  <c:v>135</c:v>
                </c:pt>
                <c:pt idx="909">
                  <c:v>135</c:v>
                </c:pt>
                <c:pt idx="910">
                  <c:v>135</c:v>
                </c:pt>
                <c:pt idx="911">
                  <c:v>136</c:v>
                </c:pt>
                <c:pt idx="912">
                  <c:v>136</c:v>
                </c:pt>
                <c:pt idx="913">
                  <c:v>136</c:v>
                </c:pt>
                <c:pt idx="914">
                  <c:v>136</c:v>
                </c:pt>
                <c:pt idx="915">
                  <c:v>136</c:v>
                </c:pt>
                <c:pt idx="916">
                  <c:v>136</c:v>
                </c:pt>
                <c:pt idx="917">
                  <c:v>136</c:v>
                </c:pt>
                <c:pt idx="918">
                  <c:v>138</c:v>
                </c:pt>
                <c:pt idx="919">
                  <c:v>138</c:v>
                </c:pt>
                <c:pt idx="920">
                  <c:v>138</c:v>
                </c:pt>
                <c:pt idx="921">
                  <c:v>138</c:v>
                </c:pt>
                <c:pt idx="922">
                  <c:v>138</c:v>
                </c:pt>
                <c:pt idx="923">
                  <c:v>138</c:v>
                </c:pt>
                <c:pt idx="924">
                  <c:v>138</c:v>
                </c:pt>
                <c:pt idx="925">
                  <c:v>139</c:v>
                </c:pt>
                <c:pt idx="926">
                  <c:v>139</c:v>
                </c:pt>
                <c:pt idx="927">
                  <c:v>139</c:v>
                </c:pt>
                <c:pt idx="928">
                  <c:v>139</c:v>
                </c:pt>
                <c:pt idx="929">
                  <c:v>140</c:v>
                </c:pt>
                <c:pt idx="930">
                  <c:v>140</c:v>
                </c:pt>
                <c:pt idx="931">
                  <c:v>140</c:v>
                </c:pt>
                <c:pt idx="932">
                  <c:v>141</c:v>
                </c:pt>
                <c:pt idx="933">
                  <c:v>144</c:v>
                </c:pt>
                <c:pt idx="934">
                  <c:v>145</c:v>
                </c:pt>
                <c:pt idx="935">
                  <c:v>145</c:v>
                </c:pt>
                <c:pt idx="936">
                  <c:v>145</c:v>
                </c:pt>
                <c:pt idx="937">
                  <c:v>145</c:v>
                </c:pt>
                <c:pt idx="938">
                  <c:v>146</c:v>
                </c:pt>
                <c:pt idx="939">
                  <c:v>146</c:v>
                </c:pt>
                <c:pt idx="940">
                  <c:v>147</c:v>
                </c:pt>
                <c:pt idx="941">
                  <c:v>147</c:v>
                </c:pt>
                <c:pt idx="942">
                  <c:v>148</c:v>
                </c:pt>
                <c:pt idx="943">
                  <c:v>149</c:v>
                </c:pt>
                <c:pt idx="944">
                  <c:v>149</c:v>
                </c:pt>
                <c:pt idx="945">
                  <c:v>150</c:v>
                </c:pt>
                <c:pt idx="946">
                  <c:v>152</c:v>
                </c:pt>
                <c:pt idx="947">
                  <c:v>152</c:v>
                </c:pt>
                <c:pt idx="948">
                  <c:v>153</c:v>
                </c:pt>
                <c:pt idx="949">
                  <c:v>153</c:v>
                </c:pt>
                <c:pt idx="950">
                  <c:v>154</c:v>
                </c:pt>
                <c:pt idx="951">
                  <c:v>155</c:v>
                </c:pt>
                <c:pt idx="952">
                  <c:v>159</c:v>
                </c:pt>
                <c:pt idx="953">
                  <c:v>160</c:v>
                </c:pt>
                <c:pt idx="954">
                  <c:v>160</c:v>
                </c:pt>
                <c:pt idx="955">
                  <c:v>161</c:v>
                </c:pt>
                <c:pt idx="956">
                  <c:v>163</c:v>
                </c:pt>
                <c:pt idx="957">
                  <c:v>165</c:v>
                </c:pt>
                <c:pt idx="958">
                  <c:v>168</c:v>
                </c:pt>
                <c:pt idx="959">
                  <c:v>170</c:v>
                </c:pt>
                <c:pt idx="960">
                  <c:v>171</c:v>
                </c:pt>
                <c:pt idx="961">
                  <c:v>96</c:v>
                </c:pt>
                <c:pt idx="962">
                  <c:v>100</c:v>
                </c:pt>
                <c:pt idx="963">
                  <c:v>107</c:v>
                </c:pt>
                <c:pt idx="964">
                  <c:v>110</c:v>
                </c:pt>
                <c:pt idx="965">
                  <c:v>111</c:v>
                </c:pt>
                <c:pt idx="966">
                  <c:v>113</c:v>
                </c:pt>
                <c:pt idx="967">
                  <c:v>113</c:v>
                </c:pt>
                <c:pt idx="968">
                  <c:v>115</c:v>
                </c:pt>
                <c:pt idx="969">
                  <c:v>115</c:v>
                </c:pt>
                <c:pt idx="970">
                  <c:v>115</c:v>
                </c:pt>
                <c:pt idx="971">
                  <c:v>115</c:v>
                </c:pt>
                <c:pt idx="972">
                  <c:v>116</c:v>
                </c:pt>
                <c:pt idx="973">
                  <c:v>116</c:v>
                </c:pt>
                <c:pt idx="974">
                  <c:v>117</c:v>
                </c:pt>
                <c:pt idx="975">
                  <c:v>118</c:v>
                </c:pt>
                <c:pt idx="976">
                  <c:v>118</c:v>
                </c:pt>
                <c:pt idx="977">
                  <c:v>118</c:v>
                </c:pt>
                <c:pt idx="978">
                  <c:v>119</c:v>
                </c:pt>
                <c:pt idx="979">
                  <c:v>119</c:v>
                </c:pt>
                <c:pt idx="980">
                  <c:v>120</c:v>
                </c:pt>
                <c:pt idx="981">
                  <c:v>120</c:v>
                </c:pt>
                <c:pt idx="982">
                  <c:v>121</c:v>
                </c:pt>
                <c:pt idx="983">
                  <c:v>121</c:v>
                </c:pt>
                <c:pt idx="984">
                  <c:v>122</c:v>
                </c:pt>
                <c:pt idx="985">
                  <c:v>122</c:v>
                </c:pt>
                <c:pt idx="986">
                  <c:v>122</c:v>
                </c:pt>
                <c:pt idx="987">
                  <c:v>123</c:v>
                </c:pt>
                <c:pt idx="988">
                  <c:v>123</c:v>
                </c:pt>
                <c:pt idx="989">
                  <c:v>124</c:v>
                </c:pt>
                <c:pt idx="990">
                  <c:v>124</c:v>
                </c:pt>
                <c:pt idx="991">
                  <c:v>125</c:v>
                </c:pt>
                <c:pt idx="992">
                  <c:v>125</c:v>
                </c:pt>
                <c:pt idx="993">
                  <c:v>126</c:v>
                </c:pt>
                <c:pt idx="994">
                  <c:v>126</c:v>
                </c:pt>
                <c:pt idx="995">
                  <c:v>126</c:v>
                </c:pt>
                <c:pt idx="996">
                  <c:v>126</c:v>
                </c:pt>
                <c:pt idx="997">
                  <c:v>127</c:v>
                </c:pt>
                <c:pt idx="998">
                  <c:v>127</c:v>
                </c:pt>
                <c:pt idx="999">
                  <c:v>127</c:v>
                </c:pt>
                <c:pt idx="1000">
                  <c:v>127</c:v>
                </c:pt>
                <c:pt idx="1001">
                  <c:v>128</c:v>
                </c:pt>
                <c:pt idx="1002">
                  <c:v>128</c:v>
                </c:pt>
                <c:pt idx="1003">
                  <c:v>128</c:v>
                </c:pt>
                <c:pt idx="1004">
                  <c:v>128</c:v>
                </c:pt>
                <c:pt idx="1005">
                  <c:v>128</c:v>
                </c:pt>
                <c:pt idx="1006">
                  <c:v>130</c:v>
                </c:pt>
                <c:pt idx="1007">
                  <c:v>130</c:v>
                </c:pt>
                <c:pt idx="1008">
                  <c:v>131</c:v>
                </c:pt>
                <c:pt idx="1009">
                  <c:v>131</c:v>
                </c:pt>
                <c:pt idx="1010">
                  <c:v>132</c:v>
                </c:pt>
                <c:pt idx="1011">
                  <c:v>132</c:v>
                </c:pt>
                <c:pt idx="1012">
                  <c:v>133</c:v>
                </c:pt>
                <c:pt idx="1013">
                  <c:v>133</c:v>
                </c:pt>
                <c:pt idx="1014">
                  <c:v>133</c:v>
                </c:pt>
                <c:pt idx="1015">
                  <c:v>134</c:v>
                </c:pt>
                <c:pt idx="1016">
                  <c:v>134</c:v>
                </c:pt>
                <c:pt idx="1017">
                  <c:v>134</c:v>
                </c:pt>
                <c:pt idx="1018">
                  <c:v>134</c:v>
                </c:pt>
                <c:pt idx="1019">
                  <c:v>135</c:v>
                </c:pt>
                <c:pt idx="1020">
                  <c:v>135</c:v>
                </c:pt>
                <c:pt idx="1021">
                  <c:v>135</c:v>
                </c:pt>
                <c:pt idx="1022">
                  <c:v>136</c:v>
                </c:pt>
                <c:pt idx="1023">
                  <c:v>136</c:v>
                </c:pt>
                <c:pt idx="1024">
                  <c:v>138</c:v>
                </c:pt>
                <c:pt idx="1025">
                  <c:v>138</c:v>
                </c:pt>
                <c:pt idx="1026">
                  <c:v>139</c:v>
                </c:pt>
                <c:pt idx="1027">
                  <c:v>139</c:v>
                </c:pt>
                <c:pt idx="1028">
                  <c:v>140</c:v>
                </c:pt>
                <c:pt idx="1029">
                  <c:v>140</c:v>
                </c:pt>
                <c:pt idx="1030">
                  <c:v>140</c:v>
                </c:pt>
                <c:pt idx="1031">
                  <c:v>140</c:v>
                </c:pt>
                <c:pt idx="1032">
                  <c:v>140</c:v>
                </c:pt>
                <c:pt idx="1033">
                  <c:v>142</c:v>
                </c:pt>
                <c:pt idx="1034">
                  <c:v>142</c:v>
                </c:pt>
                <c:pt idx="1035">
                  <c:v>143</c:v>
                </c:pt>
                <c:pt idx="1036">
                  <c:v>143</c:v>
                </c:pt>
                <c:pt idx="1037">
                  <c:v>143</c:v>
                </c:pt>
                <c:pt idx="1038">
                  <c:v>144</c:v>
                </c:pt>
                <c:pt idx="1039">
                  <c:v>144</c:v>
                </c:pt>
                <c:pt idx="1040">
                  <c:v>145</c:v>
                </c:pt>
                <c:pt idx="1041">
                  <c:v>145</c:v>
                </c:pt>
                <c:pt idx="1042">
                  <c:v>146</c:v>
                </c:pt>
                <c:pt idx="1043">
                  <c:v>146</c:v>
                </c:pt>
                <c:pt idx="1044">
                  <c:v>148</c:v>
                </c:pt>
                <c:pt idx="1045">
                  <c:v>148</c:v>
                </c:pt>
                <c:pt idx="1046">
                  <c:v>149</c:v>
                </c:pt>
                <c:pt idx="1047">
                  <c:v>149</c:v>
                </c:pt>
                <c:pt idx="1048">
                  <c:v>150</c:v>
                </c:pt>
                <c:pt idx="1049">
                  <c:v>151</c:v>
                </c:pt>
                <c:pt idx="1050">
                  <c:v>152</c:v>
                </c:pt>
                <c:pt idx="1051">
                  <c:v>154</c:v>
                </c:pt>
                <c:pt idx="1052">
                  <c:v>154</c:v>
                </c:pt>
                <c:pt idx="1053">
                  <c:v>156</c:v>
                </c:pt>
                <c:pt idx="1054">
                  <c:v>157</c:v>
                </c:pt>
                <c:pt idx="1055">
                  <c:v>158</c:v>
                </c:pt>
                <c:pt idx="1056">
                  <c:v>167</c:v>
                </c:pt>
                <c:pt idx="1057">
                  <c:v>176</c:v>
                </c:pt>
                <c:pt idx="1058">
                  <c:v>180</c:v>
                </c:pt>
                <c:pt idx="1059">
                  <c:v>106</c:v>
                </c:pt>
                <c:pt idx="1060">
                  <c:v>108</c:v>
                </c:pt>
                <c:pt idx="1061">
                  <c:v>113</c:v>
                </c:pt>
                <c:pt idx="1062">
                  <c:v>114</c:v>
                </c:pt>
                <c:pt idx="1063">
                  <c:v>114</c:v>
                </c:pt>
                <c:pt idx="1064">
                  <c:v>116</c:v>
                </c:pt>
                <c:pt idx="1065">
                  <c:v>116</c:v>
                </c:pt>
                <c:pt idx="1066">
                  <c:v>117</c:v>
                </c:pt>
                <c:pt idx="1067">
                  <c:v>118</c:v>
                </c:pt>
                <c:pt idx="1068">
                  <c:v>118</c:v>
                </c:pt>
                <c:pt idx="1069">
                  <c:v>119</c:v>
                </c:pt>
                <c:pt idx="1070">
                  <c:v>120</c:v>
                </c:pt>
                <c:pt idx="1071">
                  <c:v>120</c:v>
                </c:pt>
                <c:pt idx="1072">
                  <c:v>120</c:v>
                </c:pt>
                <c:pt idx="1073">
                  <c:v>121</c:v>
                </c:pt>
                <c:pt idx="1074">
                  <c:v>121</c:v>
                </c:pt>
                <c:pt idx="1075">
                  <c:v>121</c:v>
                </c:pt>
                <c:pt idx="1076">
                  <c:v>121</c:v>
                </c:pt>
                <c:pt idx="1077">
                  <c:v>121</c:v>
                </c:pt>
                <c:pt idx="1078">
                  <c:v>121</c:v>
                </c:pt>
                <c:pt idx="1079">
                  <c:v>122</c:v>
                </c:pt>
                <c:pt idx="1080">
                  <c:v>122</c:v>
                </c:pt>
                <c:pt idx="1081">
                  <c:v>122</c:v>
                </c:pt>
                <c:pt idx="1082">
                  <c:v>123</c:v>
                </c:pt>
                <c:pt idx="1083">
                  <c:v>123</c:v>
                </c:pt>
                <c:pt idx="1084">
                  <c:v>123</c:v>
                </c:pt>
                <c:pt idx="1085">
                  <c:v>125</c:v>
                </c:pt>
                <c:pt idx="1086">
                  <c:v>125</c:v>
                </c:pt>
                <c:pt idx="1087">
                  <c:v>126</c:v>
                </c:pt>
                <c:pt idx="1088">
                  <c:v>126</c:v>
                </c:pt>
                <c:pt idx="1089">
                  <c:v>126</c:v>
                </c:pt>
                <c:pt idx="1090">
                  <c:v>127</c:v>
                </c:pt>
                <c:pt idx="1091">
                  <c:v>128</c:v>
                </c:pt>
                <c:pt idx="1092">
                  <c:v>130</c:v>
                </c:pt>
                <c:pt idx="1093">
                  <c:v>130</c:v>
                </c:pt>
                <c:pt idx="1094">
                  <c:v>131</c:v>
                </c:pt>
                <c:pt idx="1095">
                  <c:v>131</c:v>
                </c:pt>
                <c:pt idx="1096">
                  <c:v>131</c:v>
                </c:pt>
                <c:pt idx="1097">
                  <c:v>132</c:v>
                </c:pt>
                <c:pt idx="1098">
                  <c:v>132</c:v>
                </c:pt>
                <c:pt idx="1099">
                  <c:v>132</c:v>
                </c:pt>
                <c:pt idx="1100">
                  <c:v>132</c:v>
                </c:pt>
                <c:pt idx="1101">
                  <c:v>133</c:v>
                </c:pt>
                <c:pt idx="1102">
                  <c:v>133</c:v>
                </c:pt>
                <c:pt idx="1103">
                  <c:v>133</c:v>
                </c:pt>
                <c:pt idx="1104">
                  <c:v>134</c:v>
                </c:pt>
                <c:pt idx="1105">
                  <c:v>134</c:v>
                </c:pt>
                <c:pt idx="1106">
                  <c:v>134</c:v>
                </c:pt>
                <c:pt idx="1107">
                  <c:v>135</c:v>
                </c:pt>
                <c:pt idx="1108">
                  <c:v>136</c:v>
                </c:pt>
                <c:pt idx="1109">
                  <c:v>136</c:v>
                </c:pt>
                <c:pt idx="1110">
                  <c:v>136</c:v>
                </c:pt>
                <c:pt idx="1111">
                  <c:v>136</c:v>
                </c:pt>
                <c:pt idx="1112">
                  <c:v>137</c:v>
                </c:pt>
                <c:pt idx="1113">
                  <c:v>137</c:v>
                </c:pt>
                <c:pt idx="1114">
                  <c:v>138</c:v>
                </c:pt>
                <c:pt idx="1115">
                  <c:v>138</c:v>
                </c:pt>
                <c:pt idx="1116">
                  <c:v>138</c:v>
                </c:pt>
                <c:pt idx="1117">
                  <c:v>139</c:v>
                </c:pt>
                <c:pt idx="1118">
                  <c:v>139</c:v>
                </c:pt>
                <c:pt idx="1119">
                  <c:v>139</c:v>
                </c:pt>
                <c:pt idx="1120">
                  <c:v>140</c:v>
                </c:pt>
                <c:pt idx="1121">
                  <c:v>141</c:v>
                </c:pt>
                <c:pt idx="1122">
                  <c:v>141</c:v>
                </c:pt>
                <c:pt idx="1123">
                  <c:v>141</c:v>
                </c:pt>
                <c:pt idx="1124">
                  <c:v>141</c:v>
                </c:pt>
                <c:pt idx="1125">
                  <c:v>142</c:v>
                </c:pt>
                <c:pt idx="1126">
                  <c:v>142</c:v>
                </c:pt>
                <c:pt idx="1127">
                  <c:v>142</c:v>
                </c:pt>
                <c:pt idx="1128">
                  <c:v>142</c:v>
                </c:pt>
                <c:pt idx="1129">
                  <c:v>143</c:v>
                </c:pt>
                <c:pt idx="1130">
                  <c:v>143</c:v>
                </c:pt>
                <c:pt idx="1131">
                  <c:v>143</c:v>
                </c:pt>
                <c:pt idx="1132">
                  <c:v>143</c:v>
                </c:pt>
                <c:pt idx="1133">
                  <c:v>143</c:v>
                </c:pt>
                <c:pt idx="1134">
                  <c:v>143</c:v>
                </c:pt>
                <c:pt idx="1135">
                  <c:v>145</c:v>
                </c:pt>
                <c:pt idx="1136">
                  <c:v>145</c:v>
                </c:pt>
                <c:pt idx="1137">
                  <c:v>146</c:v>
                </c:pt>
                <c:pt idx="1138">
                  <c:v>146</c:v>
                </c:pt>
                <c:pt idx="1139">
                  <c:v>147</c:v>
                </c:pt>
                <c:pt idx="1140">
                  <c:v>147</c:v>
                </c:pt>
                <c:pt idx="1141">
                  <c:v>148</c:v>
                </c:pt>
                <c:pt idx="1142">
                  <c:v>148</c:v>
                </c:pt>
                <c:pt idx="1143">
                  <c:v>153</c:v>
                </c:pt>
                <c:pt idx="1144">
                  <c:v>153</c:v>
                </c:pt>
                <c:pt idx="1145">
                  <c:v>155</c:v>
                </c:pt>
                <c:pt idx="1146">
                  <c:v>160</c:v>
                </c:pt>
                <c:pt idx="1147">
                  <c:v>167</c:v>
                </c:pt>
                <c:pt idx="1148">
                  <c:v>174</c:v>
                </c:pt>
                <c:pt idx="1149">
                  <c:v>174</c:v>
                </c:pt>
                <c:pt idx="1150">
                  <c:v>177</c:v>
                </c:pt>
                <c:pt idx="1151">
                  <c:v>188</c:v>
                </c:pt>
                <c:pt idx="1152">
                  <c:v>84</c:v>
                </c:pt>
                <c:pt idx="1153">
                  <c:v>88</c:v>
                </c:pt>
                <c:pt idx="1154">
                  <c:v>99</c:v>
                </c:pt>
                <c:pt idx="1155">
                  <c:v>108</c:v>
                </c:pt>
                <c:pt idx="1156">
                  <c:v>110</c:v>
                </c:pt>
                <c:pt idx="1157">
                  <c:v>111</c:v>
                </c:pt>
                <c:pt idx="1158">
                  <c:v>116</c:v>
                </c:pt>
                <c:pt idx="1159">
                  <c:v>118</c:v>
                </c:pt>
                <c:pt idx="1160">
                  <c:v>118</c:v>
                </c:pt>
                <c:pt idx="1161">
                  <c:v>119</c:v>
                </c:pt>
                <c:pt idx="1162">
                  <c:v>121</c:v>
                </c:pt>
                <c:pt idx="1163">
                  <c:v>123</c:v>
                </c:pt>
                <c:pt idx="1164">
                  <c:v>124</c:v>
                </c:pt>
                <c:pt idx="1165">
                  <c:v>125</c:v>
                </c:pt>
                <c:pt idx="1166">
                  <c:v>125</c:v>
                </c:pt>
                <c:pt idx="1167">
                  <c:v>125</c:v>
                </c:pt>
                <c:pt idx="1168">
                  <c:v>125</c:v>
                </c:pt>
                <c:pt idx="1169">
                  <c:v>125</c:v>
                </c:pt>
                <c:pt idx="1170">
                  <c:v>126</c:v>
                </c:pt>
                <c:pt idx="1171">
                  <c:v>128</c:v>
                </c:pt>
                <c:pt idx="1172">
                  <c:v>128</c:v>
                </c:pt>
                <c:pt idx="1173">
                  <c:v>128</c:v>
                </c:pt>
                <c:pt idx="1174">
                  <c:v>128</c:v>
                </c:pt>
                <c:pt idx="1175">
                  <c:v>130</c:v>
                </c:pt>
                <c:pt idx="1176">
                  <c:v>130</c:v>
                </c:pt>
                <c:pt idx="1177">
                  <c:v>130</c:v>
                </c:pt>
                <c:pt idx="1178">
                  <c:v>131</c:v>
                </c:pt>
                <c:pt idx="1179">
                  <c:v>131</c:v>
                </c:pt>
                <c:pt idx="1180">
                  <c:v>132</c:v>
                </c:pt>
                <c:pt idx="1181">
                  <c:v>132</c:v>
                </c:pt>
                <c:pt idx="1182">
                  <c:v>132</c:v>
                </c:pt>
                <c:pt idx="1183">
                  <c:v>132</c:v>
                </c:pt>
                <c:pt idx="1184">
                  <c:v>133</c:v>
                </c:pt>
                <c:pt idx="1185">
                  <c:v>133</c:v>
                </c:pt>
                <c:pt idx="1186">
                  <c:v>133</c:v>
                </c:pt>
                <c:pt idx="1187">
                  <c:v>133</c:v>
                </c:pt>
                <c:pt idx="1188">
                  <c:v>134</c:v>
                </c:pt>
                <c:pt idx="1189">
                  <c:v>136</c:v>
                </c:pt>
                <c:pt idx="1190">
                  <c:v>137</c:v>
                </c:pt>
                <c:pt idx="1191">
                  <c:v>137</c:v>
                </c:pt>
                <c:pt idx="1192">
                  <c:v>138</c:v>
                </c:pt>
                <c:pt idx="1193">
                  <c:v>140</c:v>
                </c:pt>
                <c:pt idx="1194">
                  <c:v>142</c:v>
                </c:pt>
                <c:pt idx="1195">
                  <c:v>143</c:v>
                </c:pt>
                <c:pt idx="1196">
                  <c:v>148</c:v>
                </c:pt>
                <c:pt idx="1197">
                  <c:v>149</c:v>
                </c:pt>
                <c:pt idx="1198">
                  <c:v>151</c:v>
                </c:pt>
                <c:pt idx="1199">
                  <c:v>151</c:v>
                </c:pt>
                <c:pt idx="1200">
                  <c:v>152</c:v>
                </c:pt>
                <c:pt idx="1201">
                  <c:v>152</c:v>
                </c:pt>
                <c:pt idx="1202">
                  <c:v>159</c:v>
                </c:pt>
                <c:pt idx="1203">
                  <c:v>167</c:v>
                </c:pt>
                <c:pt idx="1204">
                  <c:v>90</c:v>
                </c:pt>
                <c:pt idx="1205">
                  <c:v>103</c:v>
                </c:pt>
                <c:pt idx="1206">
                  <c:v>112</c:v>
                </c:pt>
                <c:pt idx="1207">
                  <c:v>113</c:v>
                </c:pt>
                <c:pt idx="1208">
                  <c:v>114</c:v>
                </c:pt>
                <c:pt idx="1209">
                  <c:v>123</c:v>
                </c:pt>
                <c:pt idx="1210">
                  <c:v>125</c:v>
                </c:pt>
                <c:pt idx="1211">
                  <c:v>125</c:v>
                </c:pt>
                <c:pt idx="1212">
                  <c:v>128</c:v>
                </c:pt>
                <c:pt idx="1213">
                  <c:v>128</c:v>
                </c:pt>
                <c:pt idx="1214">
                  <c:v>128</c:v>
                </c:pt>
                <c:pt idx="1215">
                  <c:v>129</c:v>
                </c:pt>
                <c:pt idx="1216">
                  <c:v>130</c:v>
                </c:pt>
                <c:pt idx="1217">
                  <c:v>130</c:v>
                </c:pt>
                <c:pt idx="1218">
                  <c:v>131</c:v>
                </c:pt>
                <c:pt idx="1219">
                  <c:v>132</c:v>
                </c:pt>
                <c:pt idx="1220">
                  <c:v>132</c:v>
                </c:pt>
                <c:pt idx="1221">
                  <c:v>132</c:v>
                </c:pt>
                <c:pt idx="1222">
                  <c:v>133</c:v>
                </c:pt>
                <c:pt idx="1223">
                  <c:v>134</c:v>
                </c:pt>
                <c:pt idx="1224">
                  <c:v>134</c:v>
                </c:pt>
                <c:pt idx="1225">
                  <c:v>135</c:v>
                </c:pt>
                <c:pt idx="1226">
                  <c:v>136</c:v>
                </c:pt>
                <c:pt idx="1227">
                  <c:v>136</c:v>
                </c:pt>
                <c:pt idx="1228">
                  <c:v>137</c:v>
                </c:pt>
                <c:pt idx="1229">
                  <c:v>138</c:v>
                </c:pt>
                <c:pt idx="1230">
                  <c:v>138</c:v>
                </c:pt>
                <c:pt idx="1231">
                  <c:v>139</c:v>
                </c:pt>
                <c:pt idx="1232">
                  <c:v>140</c:v>
                </c:pt>
                <c:pt idx="1233">
                  <c:v>141</c:v>
                </c:pt>
                <c:pt idx="1234">
                  <c:v>144</c:v>
                </c:pt>
                <c:pt idx="1235">
                  <c:v>146</c:v>
                </c:pt>
                <c:pt idx="1236">
                  <c:v>150</c:v>
                </c:pt>
                <c:pt idx="1237">
                  <c:v>167</c:v>
                </c:pt>
                <c:pt idx="1238">
                  <c:v>85</c:v>
                </c:pt>
                <c:pt idx="1239">
                  <c:v>85</c:v>
                </c:pt>
                <c:pt idx="1240">
                  <c:v>98</c:v>
                </c:pt>
                <c:pt idx="1241">
                  <c:v>102</c:v>
                </c:pt>
                <c:pt idx="1242">
                  <c:v>106</c:v>
                </c:pt>
                <c:pt idx="1243">
                  <c:v>110</c:v>
                </c:pt>
                <c:pt idx="1244">
                  <c:v>111</c:v>
                </c:pt>
                <c:pt idx="1245">
                  <c:v>113</c:v>
                </c:pt>
                <c:pt idx="1246">
                  <c:v>114</c:v>
                </c:pt>
                <c:pt idx="1247">
                  <c:v>115</c:v>
                </c:pt>
                <c:pt idx="1248">
                  <c:v>115</c:v>
                </c:pt>
                <c:pt idx="1249">
                  <c:v>115</c:v>
                </c:pt>
                <c:pt idx="1250">
                  <c:v>116</c:v>
                </c:pt>
                <c:pt idx="1251">
                  <c:v>117</c:v>
                </c:pt>
                <c:pt idx="1252">
                  <c:v>118</c:v>
                </c:pt>
                <c:pt idx="1253">
                  <c:v>119</c:v>
                </c:pt>
                <c:pt idx="1254">
                  <c:v>119</c:v>
                </c:pt>
                <c:pt idx="1255">
                  <c:v>120</c:v>
                </c:pt>
                <c:pt idx="1256">
                  <c:v>120</c:v>
                </c:pt>
                <c:pt idx="1257">
                  <c:v>122</c:v>
                </c:pt>
                <c:pt idx="1258">
                  <c:v>123</c:v>
                </c:pt>
                <c:pt idx="1259">
                  <c:v>123</c:v>
                </c:pt>
                <c:pt idx="1260">
                  <c:v>124</c:v>
                </c:pt>
                <c:pt idx="1261">
                  <c:v>124</c:v>
                </c:pt>
                <c:pt idx="1262">
                  <c:v>125</c:v>
                </c:pt>
                <c:pt idx="1263">
                  <c:v>125</c:v>
                </c:pt>
                <c:pt idx="1264">
                  <c:v>126</c:v>
                </c:pt>
                <c:pt idx="1265">
                  <c:v>126</c:v>
                </c:pt>
                <c:pt idx="1266">
                  <c:v>127</c:v>
                </c:pt>
                <c:pt idx="1267">
                  <c:v>128</c:v>
                </c:pt>
                <c:pt idx="1268">
                  <c:v>128</c:v>
                </c:pt>
                <c:pt idx="1269">
                  <c:v>128</c:v>
                </c:pt>
                <c:pt idx="1270">
                  <c:v>129</c:v>
                </c:pt>
                <c:pt idx="1271">
                  <c:v>130</c:v>
                </c:pt>
                <c:pt idx="1272">
                  <c:v>130</c:v>
                </c:pt>
                <c:pt idx="1273">
                  <c:v>130</c:v>
                </c:pt>
                <c:pt idx="1274">
                  <c:v>131</c:v>
                </c:pt>
                <c:pt idx="1275">
                  <c:v>131</c:v>
                </c:pt>
                <c:pt idx="1276">
                  <c:v>131</c:v>
                </c:pt>
                <c:pt idx="1277">
                  <c:v>131</c:v>
                </c:pt>
                <c:pt idx="1278">
                  <c:v>132</c:v>
                </c:pt>
                <c:pt idx="1279">
                  <c:v>133</c:v>
                </c:pt>
                <c:pt idx="1280">
                  <c:v>133</c:v>
                </c:pt>
                <c:pt idx="1281">
                  <c:v>133</c:v>
                </c:pt>
                <c:pt idx="1282">
                  <c:v>133</c:v>
                </c:pt>
                <c:pt idx="1283">
                  <c:v>133</c:v>
                </c:pt>
                <c:pt idx="1284">
                  <c:v>134</c:v>
                </c:pt>
                <c:pt idx="1285">
                  <c:v>134</c:v>
                </c:pt>
                <c:pt idx="1286">
                  <c:v>134</c:v>
                </c:pt>
                <c:pt idx="1287">
                  <c:v>135</c:v>
                </c:pt>
                <c:pt idx="1288">
                  <c:v>135</c:v>
                </c:pt>
                <c:pt idx="1289">
                  <c:v>135</c:v>
                </c:pt>
                <c:pt idx="1290">
                  <c:v>136</c:v>
                </c:pt>
                <c:pt idx="1291">
                  <c:v>136</c:v>
                </c:pt>
                <c:pt idx="1292">
                  <c:v>136</c:v>
                </c:pt>
                <c:pt idx="1293">
                  <c:v>136</c:v>
                </c:pt>
                <c:pt idx="1294">
                  <c:v>137</c:v>
                </c:pt>
                <c:pt idx="1295">
                  <c:v>137</c:v>
                </c:pt>
                <c:pt idx="1296">
                  <c:v>137</c:v>
                </c:pt>
                <c:pt idx="1297">
                  <c:v>138</c:v>
                </c:pt>
                <c:pt idx="1298">
                  <c:v>138</c:v>
                </c:pt>
                <c:pt idx="1299">
                  <c:v>138</c:v>
                </c:pt>
                <c:pt idx="1300">
                  <c:v>139</c:v>
                </c:pt>
                <c:pt idx="1301">
                  <c:v>140</c:v>
                </c:pt>
                <c:pt idx="1302">
                  <c:v>140</c:v>
                </c:pt>
                <c:pt idx="1303">
                  <c:v>140</c:v>
                </c:pt>
                <c:pt idx="1304">
                  <c:v>141</c:v>
                </c:pt>
                <c:pt idx="1305">
                  <c:v>141</c:v>
                </c:pt>
                <c:pt idx="1306">
                  <c:v>141</c:v>
                </c:pt>
                <c:pt idx="1307">
                  <c:v>141</c:v>
                </c:pt>
                <c:pt idx="1308">
                  <c:v>142</c:v>
                </c:pt>
                <c:pt idx="1309">
                  <c:v>142</c:v>
                </c:pt>
                <c:pt idx="1310">
                  <c:v>142</c:v>
                </c:pt>
                <c:pt idx="1311">
                  <c:v>143</c:v>
                </c:pt>
                <c:pt idx="1312">
                  <c:v>143</c:v>
                </c:pt>
                <c:pt idx="1313">
                  <c:v>143</c:v>
                </c:pt>
                <c:pt idx="1314">
                  <c:v>144</c:v>
                </c:pt>
                <c:pt idx="1315">
                  <c:v>144</c:v>
                </c:pt>
                <c:pt idx="1316">
                  <c:v>144</c:v>
                </c:pt>
                <c:pt idx="1317">
                  <c:v>146</c:v>
                </c:pt>
                <c:pt idx="1318">
                  <c:v>147</c:v>
                </c:pt>
                <c:pt idx="1319">
                  <c:v>147</c:v>
                </c:pt>
                <c:pt idx="1320">
                  <c:v>148</c:v>
                </c:pt>
                <c:pt idx="1321">
                  <c:v>150</c:v>
                </c:pt>
                <c:pt idx="1322">
                  <c:v>150</c:v>
                </c:pt>
                <c:pt idx="1323">
                  <c:v>151</c:v>
                </c:pt>
                <c:pt idx="1324">
                  <c:v>151</c:v>
                </c:pt>
                <c:pt idx="1325">
                  <c:v>153</c:v>
                </c:pt>
                <c:pt idx="1326">
                  <c:v>153</c:v>
                </c:pt>
                <c:pt idx="1327">
                  <c:v>153</c:v>
                </c:pt>
                <c:pt idx="1328">
                  <c:v>154</c:v>
                </c:pt>
                <c:pt idx="1329">
                  <c:v>155</c:v>
                </c:pt>
                <c:pt idx="1330">
                  <c:v>155</c:v>
                </c:pt>
                <c:pt idx="1331">
                  <c:v>159</c:v>
                </c:pt>
                <c:pt idx="1332">
                  <c:v>163</c:v>
                </c:pt>
                <c:pt idx="1333">
                  <c:v>169</c:v>
                </c:pt>
                <c:pt idx="1334">
                  <c:v>170</c:v>
                </c:pt>
                <c:pt idx="1335">
                  <c:v>172</c:v>
                </c:pt>
                <c:pt idx="1336">
                  <c:v>87</c:v>
                </c:pt>
                <c:pt idx="1337">
                  <c:v>108</c:v>
                </c:pt>
                <c:pt idx="1338">
                  <c:v>110</c:v>
                </c:pt>
                <c:pt idx="1339">
                  <c:v>110</c:v>
                </c:pt>
                <c:pt idx="1340">
                  <c:v>116</c:v>
                </c:pt>
                <c:pt idx="1341">
                  <c:v>117</c:v>
                </c:pt>
                <c:pt idx="1342">
                  <c:v>118</c:v>
                </c:pt>
                <c:pt idx="1343">
                  <c:v>118</c:v>
                </c:pt>
                <c:pt idx="1344">
                  <c:v>119</c:v>
                </c:pt>
                <c:pt idx="1345">
                  <c:v>120</c:v>
                </c:pt>
                <c:pt idx="1346">
                  <c:v>120</c:v>
                </c:pt>
                <c:pt idx="1347">
                  <c:v>120</c:v>
                </c:pt>
                <c:pt idx="1348">
                  <c:v>121</c:v>
                </c:pt>
                <c:pt idx="1349">
                  <c:v>122</c:v>
                </c:pt>
                <c:pt idx="1350">
                  <c:v>122</c:v>
                </c:pt>
                <c:pt idx="1351">
                  <c:v>123</c:v>
                </c:pt>
                <c:pt idx="1352">
                  <c:v>123</c:v>
                </c:pt>
                <c:pt idx="1353">
                  <c:v>123</c:v>
                </c:pt>
                <c:pt idx="1354">
                  <c:v>123</c:v>
                </c:pt>
                <c:pt idx="1355">
                  <c:v>124</c:v>
                </c:pt>
                <c:pt idx="1356">
                  <c:v>124</c:v>
                </c:pt>
                <c:pt idx="1357">
                  <c:v>125</c:v>
                </c:pt>
                <c:pt idx="1358">
                  <c:v>125</c:v>
                </c:pt>
                <c:pt idx="1359">
                  <c:v>126</c:v>
                </c:pt>
                <c:pt idx="1360">
                  <c:v>126</c:v>
                </c:pt>
                <c:pt idx="1361">
                  <c:v>126</c:v>
                </c:pt>
                <c:pt idx="1362">
                  <c:v>126</c:v>
                </c:pt>
                <c:pt idx="1363">
                  <c:v>126</c:v>
                </c:pt>
                <c:pt idx="1364">
                  <c:v>126</c:v>
                </c:pt>
                <c:pt idx="1365">
                  <c:v>127</c:v>
                </c:pt>
                <c:pt idx="1366">
                  <c:v>128</c:v>
                </c:pt>
                <c:pt idx="1367">
                  <c:v>129</c:v>
                </c:pt>
                <c:pt idx="1368">
                  <c:v>129</c:v>
                </c:pt>
                <c:pt idx="1369">
                  <c:v>129</c:v>
                </c:pt>
                <c:pt idx="1370">
                  <c:v>130</c:v>
                </c:pt>
                <c:pt idx="1371">
                  <c:v>130</c:v>
                </c:pt>
                <c:pt idx="1372">
                  <c:v>131</c:v>
                </c:pt>
                <c:pt idx="1373">
                  <c:v>131</c:v>
                </c:pt>
                <c:pt idx="1374">
                  <c:v>131</c:v>
                </c:pt>
                <c:pt idx="1375">
                  <c:v>131</c:v>
                </c:pt>
                <c:pt idx="1376">
                  <c:v>131</c:v>
                </c:pt>
                <c:pt idx="1377">
                  <c:v>132</c:v>
                </c:pt>
                <c:pt idx="1378">
                  <c:v>133</c:v>
                </c:pt>
                <c:pt idx="1379">
                  <c:v>133</c:v>
                </c:pt>
                <c:pt idx="1380">
                  <c:v>133</c:v>
                </c:pt>
                <c:pt idx="1381">
                  <c:v>133</c:v>
                </c:pt>
                <c:pt idx="1382">
                  <c:v>133</c:v>
                </c:pt>
                <c:pt idx="1383">
                  <c:v>133</c:v>
                </c:pt>
                <c:pt idx="1384">
                  <c:v>134</c:v>
                </c:pt>
                <c:pt idx="1385">
                  <c:v>134</c:v>
                </c:pt>
                <c:pt idx="1386">
                  <c:v>135</c:v>
                </c:pt>
                <c:pt idx="1387">
                  <c:v>135</c:v>
                </c:pt>
                <c:pt idx="1388">
                  <c:v>135</c:v>
                </c:pt>
                <c:pt idx="1389">
                  <c:v>136</c:v>
                </c:pt>
                <c:pt idx="1390">
                  <c:v>136</c:v>
                </c:pt>
                <c:pt idx="1391">
                  <c:v>136</c:v>
                </c:pt>
                <c:pt idx="1392">
                  <c:v>136</c:v>
                </c:pt>
                <c:pt idx="1393">
                  <c:v>137</c:v>
                </c:pt>
                <c:pt idx="1394">
                  <c:v>138</c:v>
                </c:pt>
                <c:pt idx="1395">
                  <c:v>138</c:v>
                </c:pt>
                <c:pt idx="1396">
                  <c:v>138</c:v>
                </c:pt>
                <c:pt idx="1397">
                  <c:v>139</c:v>
                </c:pt>
                <c:pt idx="1398">
                  <c:v>139</c:v>
                </c:pt>
                <c:pt idx="1399">
                  <c:v>140</c:v>
                </c:pt>
                <c:pt idx="1400">
                  <c:v>140</c:v>
                </c:pt>
                <c:pt idx="1401">
                  <c:v>141</c:v>
                </c:pt>
                <c:pt idx="1402">
                  <c:v>141</c:v>
                </c:pt>
                <c:pt idx="1403">
                  <c:v>141</c:v>
                </c:pt>
                <c:pt idx="1404">
                  <c:v>142</c:v>
                </c:pt>
                <c:pt idx="1405">
                  <c:v>143</c:v>
                </c:pt>
                <c:pt idx="1406">
                  <c:v>143</c:v>
                </c:pt>
                <c:pt idx="1407">
                  <c:v>145</c:v>
                </c:pt>
                <c:pt idx="1408">
                  <c:v>145</c:v>
                </c:pt>
                <c:pt idx="1409">
                  <c:v>145</c:v>
                </c:pt>
                <c:pt idx="1410">
                  <c:v>145</c:v>
                </c:pt>
                <c:pt idx="1411">
                  <c:v>145</c:v>
                </c:pt>
                <c:pt idx="1412">
                  <c:v>146</c:v>
                </c:pt>
                <c:pt idx="1413">
                  <c:v>146</c:v>
                </c:pt>
                <c:pt idx="1414">
                  <c:v>147</c:v>
                </c:pt>
                <c:pt idx="1415">
                  <c:v>147</c:v>
                </c:pt>
                <c:pt idx="1416">
                  <c:v>148</c:v>
                </c:pt>
                <c:pt idx="1417">
                  <c:v>148</c:v>
                </c:pt>
                <c:pt idx="1418">
                  <c:v>149</c:v>
                </c:pt>
                <c:pt idx="1419">
                  <c:v>150</c:v>
                </c:pt>
                <c:pt idx="1420">
                  <c:v>150</c:v>
                </c:pt>
                <c:pt idx="1421">
                  <c:v>150</c:v>
                </c:pt>
                <c:pt idx="1422">
                  <c:v>153</c:v>
                </c:pt>
                <c:pt idx="1423">
                  <c:v>153</c:v>
                </c:pt>
                <c:pt idx="1424">
                  <c:v>156</c:v>
                </c:pt>
                <c:pt idx="1425">
                  <c:v>158</c:v>
                </c:pt>
                <c:pt idx="1426">
                  <c:v>172</c:v>
                </c:pt>
                <c:pt idx="1427">
                  <c:v>178</c:v>
                </c:pt>
                <c:pt idx="1428">
                  <c:v>85</c:v>
                </c:pt>
                <c:pt idx="1429">
                  <c:v>93</c:v>
                </c:pt>
                <c:pt idx="1430">
                  <c:v>97</c:v>
                </c:pt>
                <c:pt idx="1431">
                  <c:v>98</c:v>
                </c:pt>
                <c:pt idx="1432">
                  <c:v>106</c:v>
                </c:pt>
                <c:pt idx="1433">
                  <c:v>107</c:v>
                </c:pt>
                <c:pt idx="1434">
                  <c:v>112</c:v>
                </c:pt>
                <c:pt idx="1435">
                  <c:v>113</c:v>
                </c:pt>
                <c:pt idx="1436">
                  <c:v>117</c:v>
                </c:pt>
                <c:pt idx="1437">
                  <c:v>118</c:v>
                </c:pt>
                <c:pt idx="1438">
                  <c:v>118</c:v>
                </c:pt>
                <c:pt idx="1439">
                  <c:v>119</c:v>
                </c:pt>
                <c:pt idx="1440">
                  <c:v>120</c:v>
                </c:pt>
                <c:pt idx="1441">
                  <c:v>121</c:v>
                </c:pt>
                <c:pt idx="1442">
                  <c:v>123</c:v>
                </c:pt>
                <c:pt idx="1443">
                  <c:v>123</c:v>
                </c:pt>
                <c:pt idx="1444">
                  <c:v>123</c:v>
                </c:pt>
                <c:pt idx="1445">
                  <c:v>124</c:v>
                </c:pt>
                <c:pt idx="1446">
                  <c:v>124</c:v>
                </c:pt>
                <c:pt idx="1447">
                  <c:v>124</c:v>
                </c:pt>
                <c:pt idx="1448">
                  <c:v>126</c:v>
                </c:pt>
                <c:pt idx="1449">
                  <c:v>126</c:v>
                </c:pt>
                <c:pt idx="1450">
                  <c:v>126</c:v>
                </c:pt>
                <c:pt idx="1451">
                  <c:v>126</c:v>
                </c:pt>
                <c:pt idx="1452">
                  <c:v>127</c:v>
                </c:pt>
                <c:pt idx="1453">
                  <c:v>128</c:v>
                </c:pt>
                <c:pt idx="1454">
                  <c:v>128</c:v>
                </c:pt>
                <c:pt idx="1455">
                  <c:v>128</c:v>
                </c:pt>
                <c:pt idx="1456">
                  <c:v>128</c:v>
                </c:pt>
                <c:pt idx="1457">
                  <c:v>129</c:v>
                </c:pt>
                <c:pt idx="1458">
                  <c:v>130</c:v>
                </c:pt>
                <c:pt idx="1459">
                  <c:v>130</c:v>
                </c:pt>
                <c:pt idx="1460">
                  <c:v>130</c:v>
                </c:pt>
                <c:pt idx="1461">
                  <c:v>132</c:v>
                </c:pt>
                <c:pt idx="1462">
                  <c:v>132</c:v>
                </c:pt>
                <c:pt idx="1463">
                  <c:v>132</c:v>
                </c:pt>
                <c:pt idx="1464">
                  <c:v>132</c:v>
                </c:pt>
                <c:pt idx="1465">
                  <c:v>133</c:v>
                </c:pt>
                <c:pt idx="1466">
                  <c:v>133</c:v>
                </c:pt>
                <c:pt idx="1467">
                  <c:v>133</c:v>
                </c:pt>
                <c:pt idx="1468">
                  <c:v>134</c:v>
                </c:pt>
                <c:pt idx="1469">
                  <c:v>134</c:v>
                </c:pt>
                <c:pt idx="1470">
                  <c:v>135</c:v>
                </c:pt>
                <c:pt idx="1471">
                  <c:v>135</c:v>
                </c:pt>
                <c:pt idx="1472">
                  <c:v>135</c:v>
                </c:pt>
                <c:pt idx="1473">
                  <c:v>136</c:v>
                </c:pt>
                <c:pt idx="1474">
                  <c:v>136</c:v>
                </c:pt>
                <c:pt idx="1475">
                  <c:v>138</c:v>
                </c:pt>
                <c:pt idx="1476">
                  <c:v>138</c:v>
                </c:pt>
                <c:pt idx="1477">
                  <c:v>138</c:v>
                </c:pt>
                <c:pt idx="1478">
                  <c:v>138</c:v>
                </c:pt>
                <c:pt idx="1479">
                  <c:v>139</c:v>
                </c:pt>
                <c:pt idx="1480">
                  <c:v>139</c:v>
                </c:pt>
                <c:pt idx="1481">
                  <c:v>140</c:v>
                </c:pt>
                <c:pt idx="1482">
                  <c:v>140</c:v>
                </c:pt>
                <c:pt idx="1483">
                  <c:v>142</c:v>
                </c:pt>
                <c:pt idx="1484">
                  <c:v>142</c:v>
                </c:pt>
                <c:pt idx="1485">
                  <c:v>142</c:v>
                </c:pt>
                <c:pt idx="1486">
                  <c:v>143</c:v>
                </c:pt>
                <c:pt idx="1487">
                  <c:v>143</c:v>
                </c:pt>
                <c:pt idx="1488">
                  <c:v>143</c:v>
                </c:pt>
                <c:pt idx="1489">
                  <c:v>146</c:v>
                </c:pt>
                <c:pt idx="1490">
                  <c:v>146</c:v>
                </c:pt>
                <c:pt idx="1491">
                  <c:v>146</c:v>
                </c:pt>
                <c:pt idx="1492">
                  <c:v>148</c:v>
                </c:pt>
                <c:pt idx="1493">
                  <c:v>150</c:v>
                </c:pt>
                <c:pt idx="1494">
                  <c:v>150</c:v>
                </c:pt>
                <c:pt idx="1495">
                  <c:v>150</c:v>
                </c:pt>
                <c:pt idx="1496">
                  <c:v>151</c:v>
                </c:pt>
                <c:pt idx="1497">
                  <c:v>106</c:v>
                </c:pt>
                <c:pt idx="1498">
                  <c:v>107</c:v>
                </c:pt>
                <c:pt idx="1499">
                  <c:v>109</c:v>
                </c:pt>
                <c:pt idx="1500">
                  <c:v>112</c:v>
                </c:pt>
                <c:pt idx="1501">
                  <c:v>115</c:v>
                </c:pt>
                <c:pt idx="1502">
                  <c:v>118</c:v>
                </c:pt>
                <c:pt idx="1503">
                  <c:v>118</c:v>
                </c:pt>
                <c:pt idx="1504">
                  <c:v>124</c:v>
                </c:pt>
                <c:pt idx="1505">
                  <c:v>125</c:v>
                </c:pt>
                <c:pt idx="1506">
                  <c:v>126</c:v>
                </c:pt>
                <c:pt idx="1507">
                  <c:v>126</c:v>
                </c:pt>
                <c:pt idx="1508">
                  <c:v>127</c:v>
                </c:pt>
                <c:pt idx="1509">
                  <c:v>128</c:v>
                </c:pt>
                <c:pt idx="1510">
                  <c:v>129</c:v>
                </c:pt>
                <c:pt idx="1511">
                  <c:v>131</c:v>
                </c:pt>
                <c:pt idx="1512">
                  <c:v>131</c:v>
                </c:pt>
                <c:pt idx="1513">
                  <c:v>132</c:v>
                </c:pt>
                <c:pt idx="1514">
                  <c:v>132</c:v>
                </c:pt>
                <c:pt idx="1515">
                  <c:v>132</c:v>
                </c:pt>
                <c:pt idx="1516">
                  <c:v>133</c:v>
                </c:pt>
                <c:pt idx="1517">
                  <c:v>133</c:v>
                </c:pt>
                <c:pt idx="1518">
                  <c:v>133</c:v>
                </c:pt>
                <c:pt idx="1519">
                  <c:v>134</c:v>
                </c:pt>
                <c:pt idx="1520">
                  <c:v>135</c:v>
                </c:pt>
                <c:pt idx="1521">
                  <c:v>136</c:v>
                </c:pt>
                <c:pt idx="1522">
                  <c:v>137</c:v>
                </c:pt>
                <c:pt idx="1523">
                  <c:v>137</c:v>
                </c:pt>
                <c:pt idx="1524">
                  <c:v>138</c:v>
                </c:pt>
                <c:pt idx="1525">
                  <c:v>139</c:v>
                </c:pt>
                <c:pt idx="1526">
                  <c:v>140</c:v>
                </c:pt>
                <c:pt idx="1527">
                  <c:v>140</c:v>
                </c:pt>
                <c:pt idx="1528">
                  <c:v>142</c:v>
                </c:pt>
                <c:pt idx="1529">
                  <c:v>142</c:v>
                </c:pt>
                <c:pt idx="1530">
                  <c:v>144</c:v>
                </c:pt>
                <c:pt idx="1531">
                  <c:v>151</c:v>
                </c:pt>
                <c:pt idx="1532">
                  <c:v>166</c:v>
                </c:pt>
                <c:pt idx="1533">
                  <c:v>133</c:v>
                </c:pt>
                <c:pt idx="1534">
                  <c:v>138</c:v>
                </c:pt>
                <c:pt idx="1535">
                  <c:v>110</c:v>
                </c:pt>
                <c:pt idx="1536">
                  <c:v>113</c:v>
                </c:pt>
                <c:pt idx="1537">
                  <c:v>117</c:v>
                </c:pt>
                <c:pt idx="1538">
                  <c:v>118</c:v>
                </c:pt>
                <c:pt idx="1539">
                  <c:v>119</c:v>
                </c:pt>
                <c:pt idx="1540">
                  <c:v>119</c:v>
                </c:pt>
                <c:pt idx="1541">
                  <c:v>124</c:v>
                </c:pt>
                <c:pt idx="1542">
                  <c:v>127</c:v>
                </c:pt>
                <c:pt idx="1543">
                  <c:v>128</c:v>
                </c:pt>
                <c:pt idx="1544">
                  <c:v>133</c:v>
                </c:pt>
                <c:pt idx="1545">
                  <c:v>135</c:v>
                </c:pt>
                <c:pt idx="1546">
                  <c:v>136</c:v>
                </c:pt>
                <c:pt idx="1547">
                  <c:v>137</c:v>
                </c:pt>
                <c:pt idx="1548">
                  <c:v>137</c:v>
                </c:pt>
                <c:pt idx="1549">
                  <c:v>138</c:v>
                </c:pt>
                <c:pt idx="1550">
                  <c:v>167</c:v>
                </c:pt>
                <c:pt idx="1551">
                  <c:v>175</c:v>
                </c:pt>
                <c:pt idx="1552">
                  <c:v>88</c:v>
                </c:pt>
                <c:pt idx="1553">
                  <c:v>92</c:v>
                </c:pt>
                <c:pt idx="1554">
                  <c:v>94</c:v>
                </c:pt>
                <c:pt idx="1555">
                  <c:v>101</c:v>
                </c:pt>
                <c:pt idx="1556">
                  <c:v>103</c:v>
                </c:pt>
                <c:pt idx="1557">
                  <c:v>113</c:v>
                </c:pt>
                <c:pt idx="1558">
                  <c:v>114</c:v>
                </c:pt>
                <c:pt idx="1559">
                  <c:v>114</c:v>
                </c:pt>
                <c:pt idx="1560">
                  <c:v>115</c:v>
                </c:pt>
                <c:pt idx="1561">
                  <c:v>116</c:v>
                </c:pt>
                <c:pt idx="1562">
                  <c:v>118</c:v>
                </c:pt>
                <c:pt idx="1563">
                  <c:v>118</c:v>
                </c:pt>
                <c:pt idx="1564">
                  <c:v>120</c:v>
                </c:pt>
                <c:pt idx="1565">
                  <c:v>121</c:v>
                </c:pt>
                <c:pt idx="1566">
                  <c:v>122</c:v>
                </c:pt>
                <c:pt idx="1567">
                  <c:v>122</c:v>
                </c:pt>
                <c:pt idx="1568">
                  <c:v>122</c:v>
                </c:pt>
                <c:pt idx="1569">
                  <c:v>123</c:v>
                </c:pt>
                <c:pt idx="1570">
                  <c:v>123</c:v>
                </c:pt>
                <c:pt idx="1571">
                  <c:v>124</c:v>
                </c:pt>
                <c:pt idx="1572">
                  <c:v>125</c:v>
                </c:pt>
                <c:pt idx="1573">
                  <c:v>126</c:v>
                </c:pt>
                <c:pt idx="1574">
                  <c:v>126</c:v>
                </c:pt>
                <c:pt idx="1575">
                  <c:v>127</c:v>
                </c:pt>
                <c:pt idx="1576">
                  <c:v>128</c:v>
                </c:pt>
                <c:pt idx="1577">
                  <c:v>130</c:v>
                </c:pt>
                <c:pt idx="1578">
                  <c:v>132</c:v>
                </c:pt>
                <c:pt idx="1579">
                  <c:v>132</c:v>
                </c:pt>
                <c:pt idx="1580">
                  <c:v>132</c:v>
                </c:pt>
                <c:pt idx="1581">
                  <c:v>132</c:v>
                </c:pt>
                <c:pt idx="1582">
                  <c:v>132</c:v>
                </c:pt>
                <c:pt idx="1583">
                  <c:v>132</c:v>
                </c:pt>
                <c:pt idx="1584">
                  <c:v>132</c:v>
                </c:pt>
                <c:pt idx="1585">
                  <c:v>133</c:v>
                </c:pt>
                <c:pt idx="1586">
                  <c:v>133</c:v>
                </c:pt>
                <c:pt idx="1587">
                  <c:v>134</c:v>
                </c:pt>
                <c:pt idx="1588">
                  <c:v>135</c:v>
                </c:pt>
                <c:pt idx="1589">
                  <c:v>136</c:v>
                </c:pt>
                <c:pt idx="1590">
                  <c:v>136</c:v>
                </c:pt>
                <c:pt idx="1591">
                  <c:v>138</c:v>
                </c:pt>
                <c:pt idx="1592">
                  <c:v>138</c:v>
                </c:pt>
                <c:pt idx="1593">
                  <c:v>138</c:v>
                </c:pt>
                <c:pt idx="1594">
                  <c:v>138</c:v>
                </c:pt>
                <c:pt idx="1595">
                  <c:v>138</c:v>
                </c:pt>
                <c:pt idx="1596">
                  <c:v>139</c:v>
                </c:pt>
                <c:pt idx="1597">
                  <c:v>140</c:v>
                </c:pt>
                <c:pt idx="1598">
                  <c:v>143</c:v>
                </c:pt>
                <c:pt idx="1599">
                  <c:v>143</c:v>
                </c:pt>
                <c:pt idx="1600">
                  <c:v>143</c:v>
                </c:pt>
                <c:pt idx="1601">
                  <c:v>145</c:v>
                </c:pt>
                <c:pt idx="1602">
                  <c:v>146</c:v>
                </c:pt>
                <c:pt idx="1603">
                  <c:v>148</c:v>
                </c:pt>
                <c:pt idx="1604">
                  <c:v>152</c:v>
                </c:pt>
                <c:pt idx="1605">
                  <c:v>155</c:v>
                </c:pt>
                <c:pt idx="1606">
                  <c:v>157</c:v>
                </c:pt>
                <c:pt idx="1607">
                  <c:v>167</c:v>
                </c:pt>
                <c:pt idx="1608">
                  <c:v>115</c:v>
                </c:pt>
                <c:pt idx="1609">
                  <c:v>124</c:v>
                </c:pt>
                <c:pt idx="1610">
                  <c:v>124</c:v>
                </c:pt>
                <c:pt idx="1611">
                  <c:v>128</c:v>
                </c:pt>
                <c:pt idx="1612">
                  <c:v>128</c:v>
                </c:pt>
                <c:pt idx="1613">
                  <c:v>132</c:v>
                </c:pt>
                <c:pt idx="1614">
                  <c:v>134</c:v>
                </c:pt>
                <c:pt idx="1615">
                  <c:v>140</c:v>
                </c:pt>
                <c:pt idx="1616">
                  <c:v>141</c:v>
                </c:pt>
                <c:pt idx="1617">
                  <c:v>142</c:v>
                </c:pt>
                <c:pt idx="1618">
                  <c:v>142</c:v>
                </c:pt>
                <c:pt idx="1619">
                  <c:v>152</c:v>
                </c:pt>
                <c:pt idx="1620">
                  <c:v>153</c:v>
                </c:pt>
                <c:pt idx="1621">
                  <c:v>158</c:v>
                </c:pt>
                <c:pt idx="1622">
                  <c:v>85</c:v>
                </c:pt>
                <c:pt idx="1623">
                  <c:v>88</c:v>
                </c:pt>
                <c:pt idx="1624">
                  <c:v>96</c:v>
                </c:pt>
                <c:pt idx="1625">
                  <c:v>118</c:v>
                </c:pt>
                <c:pt idx="1626">
                  <c:v>121</c:v>
                </c:pt>
                <c:pt idx="1627">
                  <c:v>125</c:v>
                </c:pt>
                <c:pt idx="1628">
                  <c:v>128</c:v>
                </c:pt>
                <c:pt idx="1629">
                  <c:v>129</c:v>
                </c:pt>
                <c:pt idx="1630">
                  <c:v>129</c:v>
                </c:pt>
                <c:pt idx="1631">
                  <c:v>130</c:v>
                </c:pt>
                <c:pt idx="1632">
                  <c:v>131</c:v>
                </c:pt>
                <c:pt idx="1633">
                  <c:v>132</c:v>
                </c:pt>
                <c:pt idx="1634">
                  <c:v>133</c:v>
                </c:pt>
                <c:pt idx="1635">
                  <c:v>133</c:v>
                </c:pt>
                <c:pt idx="1636">
                  <c:v>134</c:v>
                </c:pt>
                <c:pt idx="1637">
                  <c:v>135</c:v>
                </c:pt>
                <c:pt idx="1638">
                  <c:v>135</c:v>
                </c:pt>
                <c:pt idx="1639">
                  <c:v>137</c:v>
                </c:pt>
                <c:pt idx="1640">
                  <c:v>138</c:v>
                </c:pt>
                <c:pt idx="1641">
                  <c:v>138</c:v>
                </c:pt>
                <c:pt idx="1642">
                  <c:v>139</c:v>
                </c:pt>
                <c:pt idx="1643">
                  <c:v>140</c:v>
                </c:pt>
                <c:pt idx="1644">
                  <c:v>142</c:v>
                </c:pt>
                <c:pt idx="1645">
                  <c:v>144</c:v>
                </c:pt>
                <c:pt idx="1646">
                  <c:v>148</c:v>
                </c:pt>
                <c:pt idx="1647">
                  <c:v>152</c:v>
                </c:pt>
                <c:pt idx="1648">
                  <c:v>155</c:v>
                </c:pt>
                <c:pt idx="1649">
                  <c:v>155</c:v>
                </c:pt>
                <c:pt idx="1650">
                  <c:v>162</c:v>
                </c:pt>
                <c:pt idx="1651">
                  <c:v>89</c:v>
                </c:pt>
                <c:pt idx="1652">
                  <c:v>98</c:v>
                </c:pt>
                <c:pt idx="1653">
                  <c:v>103</c:v>
                </c:pt>
                <c:pt idx="1654">
                  <c:v>113</c:v>
                </c:pt>
                <c:pt idx="1655">
                  <c:v>113</c:v>
                </c:pt>
                <c:pt idx="1656">
                  <c:v>115</c:v>
                </c:pt>
                <c:pt idx="1657">
                  <c:v>116</c:v>
                </c:pt>
                <c:pt idx="1658">
                  <c:v>117</c:v>
                </c:pt>
                <c:pt idx="1659">
                  <c:v>125</c:v>
                </c:pt>
                <c:pt idx="1660">
                  <c:v>126</c:v>
                </c:pt>
                <c:pt idx="1661">
                  <c:v>127</c:v>
                </c:pt>
                <c:pt idx="1662">
                  <c:v>127</c:v>
                </c:pt>
                <c:pt idx="1663">
                  <c:v>128</c:v>
                </c:pt>
                <c:pt idx="1664">
                  <c:v>130</c:v>
                </c:pt>
                <c:pt idx="1665">
                  <c:v>130</c:v>
                </c:pt>
                <c:pt idx="1666">
                  <c:v>131</c:v>
                </c:pt>
                <c:pt idx="1667">
                  <c:v>131</c:v>
                </c:pt>
                <c:pt idx="1668">
                  <c:v>132</c:v>
                </c:pt>
                <c:pt idx="1669">
                  <c:v>134</c:v>
                </c:pt>
                <c:pt idx="1670">
                  <c:v>135</c:v>
                </c:pt>
                <c:pt idx="1671">
                  <c:v>135</c:v>
                </c:pt>
                <c:pt idx="1672">
                  <c:v>136</c:v>
                </c:pt>
                <c:pt idx="1673">
                  <c:v>137</c:v>
                </c:pt>
                <c:pt idx="1674">
                  <c:v>137</c:v>
                </c:pt>
                <c:pt idx="1675">
                  <c:v>137</c:v>
                </c:pt>
                <c:pt idx="1676">
                  <c:v>138</c:v>
                </c:pt>
                <c:pt idx="1677">
                  <c:v>141</c:v>
                </c:pt>
                <c:pt idx="1678">
                  <c:v>142</c:v>
                </c:pt>
                <c:pt idx="1679">
                  <c:v>142</c:v>
                </c:pt>
                <c:pt idx="1680">
                  <c:v>146</c:v>
                </c:pt>
                <c:pt idx="1681">
                  <c:v>150</c:v>
                </c:pt>
                <c:pt idx="1682">
                  <c:v>153</c:v>
                </c:pt>
                <c:pt idx="1683">
                  <c:v>85</c:v>
                </c:pt>
                <c:pt idx="1684">
                  <c:v>89</c:v>
                </c:pt>
                <c:pt idx="1685">
                  <c:v>99</c:v>
                </c:pt>
                <c:pt idx="1686">
                  <c:v>105</c:v>
                </c:pt>
                <c:pt idx="1687">
                  <c:v>107</c:v>
                </c:pt>
                <c:pt idx="1688">
                  <c:v>110</c:v>
                </c:pt>
                <c:pt idx="1689">
                  <c:v>118</c:v>
                </c:pt>
                <c:pt idx="1690">
                  <c:v>120</c:v>
                </c:pt>
                <c:pt idx="1691">
                  <c:v>120</c:v>
                </c:pt>
                <c:pt idx="1692">
                  <c:v>122</c:v>
                </c:pt>
                <c:pt idx="1693">
                  <c:v>123</c:v>
                </c:pt>
                <c:pt idx="1694">
                  <c:v>128</c:v>
                </c:pt>
                <c:pt idx="1695">
                  <c:v>128</c:v>
                </c:pt>
                <c:pt idx="1696">
                  <c:v>129</c:v>
                </c:pt>
                <c:pt idx="1697">
                  <c:v>130</c:v>
                </c:pt>
                <c:pt idx="1698">
                  <c:v>131</c:v>
                </c:pt>
                <c:pt idx="1699">
                  <c:v>132</c:v>
                </c:pt>
                <c:pt idx="1700">
                  <c:v>133</c:v>
                </c:pt>
                <c:pt idx="1701">
                  <c:v>133</c:v>
                </c:pt>
                <c:pt idx="1702">
                  <c:v>133</c:v>
                </c:pt>
                <c:pt idx="1703">
                  <c:v>133</c:v>
                </c:pt>
                <c:pt idx="1704">
                  <c:v>133</c:v>
                </c:pt>
                <c:pt idx="1705">
                  <c:v>135</c:v>
                </c:pt>
                <c:pt idx="1706">
                  <c:v>136</c:v>
                </c:pt>
                <c:pt idx="1707">
                  <c:v>136</c:v>
                </c:pt>
                <c:pt idx="1708">
                  <c:v>137</c:v>
                </c:pt>
                <c:pt idx="1709">
                  <c:v>137</c:v>
                </c:pt>
                <c:pt idx="1710">
                  <c:v>138</c:v>
                </c:pt>
                <c:pt idx="1711">
                  <c:v>138</c:v>
                </c:pt>
                <c:pt idx="1712">
                  <c:v>138</c:v>
                </c:pt>
                <c:pt idx="1713">
                  <c:v>140</c:v>
                </c:pt>
                <c:pt idx="1714">
                  <c:v>140</c:v>
                </c:pt>
                <c:pt idx="1715">
                  <c:v>140</c:v>
                </c:pt>
                <c:pt idx="1716">
                  <c:v>141</c:v>
                </c:pt>
                <c:pt idx="1717">
                  <c:v>141</c:v>
                </c:pt>
                <c:pt idx="1718">
                  <c:v>141</c:v>
                </c:pt>
                <c:pt idx="1719">
                  <c:v>142</c:v>
                </c:pt>
                <c:pt idx="1720">
                  <c:v>143</c:v>
                </c:pt>
                <c:pt idx="1721">
                  <c:v>144</c:v>
                </c:pt>
                <c:pt idx="1722">
                  <c:v>145</c:v>
                </c:pt>
                <c:pt idx="1723">
                  <c:v>146</c:v>
                </c:pt>
                <c:pt idx="1724">
                  <c:v>149</c:v>
                </c:pt>
                <c:pt idx="1725">
                  <c:v>154</c:v>
                </c:pt>
                <c:pt idx="1726">
                  <c:v>155</c:v>
                </c:pt>
                <c:pt idx="1727">
                  <c:v>156</c:v>
                </c:pt>
                <c:pt idx="1728">
                  <c:v>83</c:v>
                </c:pt>
                <c:pt idx="1729">
                  <c:v>113</c:v>
                </c:pt>
                <c:pt idx="1730">
                  <c:v>126</c:v>
                </c:pt>
                <c:pt idx="1731">
                  <c:v>129</c:v>
                </c:pt>
                <c:pt idx="1732">
                  <c:v>132</c:v>
                </c:pt>
                <c:pt idx="1733">
                  <c:v>124</c:v>
                </c:pt>
              </c:numCache>
            </c:numRef>
          </c:yVal>
          <c:smooth val="0"/>
        </c:ser>
        <c:ser>
          <c:idx val="1"/>
          <c:order val="1"/>
          <c:tx>
            <c:v>Yearling N = 663</c:v>
          </c:tx>
          <c:spPr>
            <a:ln w="28575">
              <a:noFill/>
            </a:ln>
          </c:spPr>
          <c:marker>
            <c:symbol val="circle"/>
            <c:size val="6"/>
            <c:spPr>
              <a:solidFill>
                <a:srgbClr val="FF0000"/>
              </a:solidFill>
              <a:ln>
                <a:solidFill>
                  <a:schemeClr val="bg1"/>
                </a:solidFill>
              </a:ln>
            </c:spPr>
          </c:marker>
          <c:xVal>
            <c:numRef>
              <c:f>'CHS graph'!$C$1780:$C$2407</c:f>
              <c:numCache>
                <c:formatCode>m/d/yyyy</c:formatCode>
                <c:ptCount val="628"/>
                <c:pt idx="0">
                  <c:v>41641</c:v>
                </c:pt>
                <c:pt idx="1">
                  <c:v>41641</c:v>
                </c:pt>
                <c:pt idx="2">
                  <c:v>41641</c:v>
                </c:pt>
                <c:pt idx="3">
                  <c:v>41641</c:v>
                </c:pt>
                <c:pt idx="4">
                  <c:v>41641</c:v>
                </c:pt>
                <c:pt idx="5">
                  <c:v>41645</c:v>
                </c:pt>
                <c:pt idx="6">
                  <c:v>41645</c:v>
                </c:pt>
                <c:pt idx="7">
                  <c:v>41645</c:v>
                </c:pt>
                <c:pt idx="8">
                  <c:v>41645</c:v>
                </c:pt>
                <c:pt idx="9">
                  <c:v>41645</c:v>
                </c:pt>
                <c:pt idx="10">
                  <c:v>41645</c:v>
                </c:pt>
                <c:pt idx="11">
                  <c:v>41647</c:v>
                </c:pt>
                <c:pt idx="12">
                  <c:v>41647</c:v>
                </c:pt>
                <c:pt idx="13">
                  <c:v>41647</c:v>
                </c:pt>
                <c:pt idx="14">
                  <c:v>41647</c:v>
                </c:pt>
                <c:pt idx="15">
                  <c:v>41647</c:v>
                </c:pt>
                <c:pt idx="16">
                  <c:v>41649</c:v>
                </c:pt>
                <c:pt idx="17">
                  <c:v>41649</c:v>
                </c:pt>
                <c:pt idx="18">
                  <c:v>41649</c:v>
                </c:pt>
                <c:pt idx="19">
                  <c:v>41649</c:v>
                </c:pt>
                <c:pt idx="20">
                  <c:v>41649</c:v>
                </c:pt>
                <c:pt idx="21">
                  <c:v>41649</c:v>
                </c:pt>
                <c:pt idx="22">
                  <c:v>41649</c:v>
                </c:pt>
                <c:pt idx="23">
                  <c:v>41649</c:v>
                </c:pt>
                <c:pt idx="24">
                  <c:v>41649</c:v>
                </c:pt>
                <c:pt idx="25">
                  <c:v>41652</c:v>
                </c:pt>
                <c:pt idx="26">
                  <c:v>41652</c:v>
                </c:pt>
                <c:pt idx="27">
                  <c:v>41652</c:v>
                </c:pt>
                <c:pt idx="28">
                  <c:v>41652</c:v>
                </c:pt>
                <c:pt idx="29">
                  <c:v>41652</c:v>
                </c:pt>
                <c:pt idx="30">
                  <c:v>41656</c:v>
                </c:pt>
                <c:pt idx="31">
                  <c:v>41656</c:v>
                </c:pt>
                <c:pt idx="32">
                  <c:v>41667</c:v>
                </c:pt>
                <c:pt idx="33">
                  <c:v>41667</c:v>
                </c:pt>
                <c:pt idx="34">
                  <c:v>41667</c:v>
                </c:pt>
                <c:pt idx="35">
                  <c:v>41667</c:v>
                </c:pt>
                <c:pt idx="36">
                  <c:v>41667</c:v>
                </c:pt>
                <c:pt idx="37">
                  <c:v>41667</c:v>
                </c:pt>
                <c:pt idx="38">
                  <c:v>41667</c:v>
                </c:pt>
                <c:pt idx="39">
                  <c:v>41667</c:v>
                </c:pt>
                <c:pt idx="40">
                  <c:v>41667</c:v>
                </c:pt>
                <c:pt idx="41">
                  <c:v>41670</c:v>
                </c:pt>
                <c:pt idx="42">
                  <c:v>41670</c:v>
                </c:pt>
                <c:pt idx="43">
                  <c:v>41670</c:v>
                </c:pt>
                <c:pt idx="44">
                  <c:v>41670</c:v>
                </c:pt>
                <c:pt idx="45">
                  <c:v>41670</c:v>
                </c:pt>
                <c:pt idx="46" formatCode="m/d;@">
                  <c:v>41673</c:v>
                </c:pt>
                <c:pt idx="47" formatCode="m/d;@">
                  <c:v>41673</c:v>
                </c:pt>
                <c:pt idx="48" formatCode="m/d;@">
                  <c:v>41673</c:v>
                </c:pt>
                <c:pt idx="49" formatCode="m/d;@">
                  <c:v>41673</c:v>
                </c:pt>
                <c:pt idx="50" formatCode="m/d;@">
                  <c:v>41673</c:v>
                </c:pt>
                <c:pt idx="51" formatCode="m/d;@">
                  <c:v>41673</c:v>
                </c:pt>
                <c:pt idx="52" formatCode="m/d;@">
                  <c:v>41673</c:v>
                </c:pt>
                <c:pt idx="53" formatCode="m/d;@">
                  <c:v>41673</c:v>
                </c:pt>
                <c:pt idx="54" formatCode="m/d;@">
                  <c:v>41673</c:v>
                </c:pt>
                <c:pt idx="55" formatCode="m/d;@">
                  <c:v>41673</c:v>
                </c:pt>
                <c:pt idx="56" formatCode="m/d;@">
                  <c:v>41673</c:v>
                </c:pt>
                <c:pt idx="57" formatCode="m/d;@">
                  <c:v>41673</c:v>
                </c:pt>
                <c:pt idx="58" formatCode="m/d;@">
                  <c:v>41673</c:v>
                </c:pt>
                <c:pt idx="59" formatCode="m/d;@">
                  <c:v>41673</c:v>
                </c:pt>
                <c:pt idx="60" formatCode="m/d;@">
                  <c:v>41673</c:v>
                </c:pt>
                <c:pt idx="61" formatCode="m/d;@">
                  <c:v>41673</c:v>
                </c:pt>
                <c:pt idx="62" formatCode="m/d;@">
                  <c:v>41673</c:v>
                </c:pt>
                <c:pt idx="63" formatCode="m/d;@">
                  <c:v>41673</c:v>
                </c:pt>
                <c:pt idx="64" formatCode="m/d;@">
                  <c:v>41673</c:v>
                </c:pt>
                <c:pt idx="65" formatCode="m/d;@">
                  <c:v>41673</c:v>
                </c:pt>
                <c:pt idx="66" formatCode="m/d;@">
                  <c:v>41673</c:v>
                </c:pt>
                <c:pt idx="67" formatCode="m/d;@">
                  <c:v>41673</c:v>
                </c:pt>
                <c:pt idx="68" formatCode="m/d;@">
                  <c:v>41673</c:v>
                </c:pt>
                <c:pt idx="69" formatCode="m/d;@">
                  <c:v>41673</c:v>
                </c:pt>
                <c:pt idx="70" formatCode="m/d;@">
                  <c:v>41673</c:v>
                </c:pt>
                <c:pt idx="71" formatCode="m/d;@">
                  <c:v>41673</c:v>
                </c:pt>
                <c:pt idx="72" formatCode="m/d;@">
                  <c:v>41673</c:v>
                </c:pt>
                <c:pt idx="73" formatCode="m/d;@">
                  <c:v>41673</c:v>
                </c:pt>
                <c:pt idx="74" formatCode="m/d;@">
                  <c:v>41673</c:v>
                </c:pt>
                <c:pt idx="75" formatCode="m/d;@">
                  <c:v>41673</c:v>
                </c:pt>
                <c:pt idx="76" formatCode="m/d;@">
                  <c:v>41673</c:v>
                </c:pt>
                <c:pt idx="77" formatCode="m/d;@">
                  <c:v>41673</c:v>
                </c:pt>
                <c:pt idx="78" formatCode="m/d;@">
                  <c:v>41673</c:v>
                </c:pt>
                <c:pt idx="79" formatCode="m/d;@">
                  <c:v>41673</c:v>
                </c:pt>
                <c:pt idx="80" formatCode="m/d;@">
                  <c:v>41673</c:v>
                </c:pt>
                <c:pt idx="81" formatCode="m/d;@">
                  <c:v>41673</c:v>
                </c:pt>
                <c:pt idx="82" formatCode="m/d;@">
                  <c:v>41673</c:v>
                </c:pt>
                <c:pt idx="83" formatCode="m/d;@">
                  <c:v>41673</c:v>
                </c:pt>
                <c:pt idx="84" formatCode="m/d;@">
                  <c:v>41673</c:v>
                </c:pt>
                <c:pt idx="85" formatCode="m/d;@">
                  <c:v>41673</c:v>
                </c:pt>
                <c:pt idx="86" formatCode="m/d;@">
                  <c:v>41673</c:v>
                </c:pt>
                <c:pt idx="87" formatCode="m/d;@">
                  <c:v>41673</c:v>
                </c:pt>
                <c:pt idx="88" formatCode="m/d;@">
                  <c:v>41673</c:v>
                </c:pt>
                <c:pt idx="89" formatCode="m/d;@">
                  <c:v>41673</c:v>
                </c:pt>
                <c:pt idx="90" formatCode="m/d;@">
                  <c:v>41673</c:v>
                </c:pt>
                <c:pt idx="91" formatCode="m/d;@">
                  <c:v>41673</c:v>
                </c:pt>
                <c:pt idx="92" formatCode="m/d;@">
                  <c:v>41673</c:v>
                </c:pt>
                <c:pt idx="93" formatCode="m/d;@">
                  <c:v>41673</c:v>
                </c:pt>
                <c:pt idx="94" formatCode="m/d;@">
                  <c:v>41673</c:v>
                </c:pt>
                <c:pt idx="95" formatCode="m/d;@">
                  <c:v>41675</c:v>
                </c:pt>
                <c:pt idx="96" formatCode="m/d;@">
                  <c:v>41675</c:v>
                </c:pt>
                <c:pt idx="97" formatCode="m/d;@">
                  <c:v>41676</c:v>
                </c:pt>
                <c:pt idx="98" formatCode="m/d;@">
                  <c:v>41676</c:v>
                </c:pt>
                <c:pt idx="99" formatCode="m/d;@">
                  <c:v>41676</c:v>
                </c:pt>
                <c:pt idx="100" formatCode="m/d;@">
                  <c:v>41684</c:v>
                </c:pt>
                <c:pt idx="101" formatCode="m/d;@">
                  <c:v>41684</c:v>
                </c:pt>
                <c:pt idx="102" formatCode="m/d;@">
                  <c:v>41684</c:v>
                </c:pt>
                <c:pt idx="103" formatCode="m/d;@">
                  <c:v>41684</c:v>
                </c:pt>
                <c:pt idx="104" formatCode="m/d;@">
                  <c:v>41684</c:v>
                </c:pt>
                <c:pt idx="105" formatCode="m/d;@">
                  <c:v>41689</c:v>
                </c:pt>
                <c:pt idx="106" formatCode="m/d;@">
                  <c:v>41689</c:v>
                </c:pt>
                <c:pt idx="107" formatCode="m/d;@">
                  <c:v>41689</c:v>
                </c:pt>
                <c:pt idx="108" formatCode="m/d;@">
                  <c:v>41691</c:v>
                </c:pt>
                <c:pt idx="109" formatCode="m/d;@">
                  <c:v>41691</c:v>
                </c:pt>
                <c:pt idx="110" formatCode="m/d;@">
                  <c:v>41691</c:v>
                </c:pt>
                <c:pt idx="111" formatCode="m/d;@">
                  <c:v>41691</c:v>
                </c:pt>
                <c:pt idx="112" formatCode="m/d;@">
                  <c:v>41691</c:v>
                </c:pt>
                <c:pt idx="113" formatCode="m/d;@">
                  <c:v>41694</c:v>
                </c:pt>
                <c:pt idx="114" formatCode="m/d;@">
                  <c:v>41696</c:v>
                </c:pt>
                <c:pt idx="115" formatCode="m/d;@">
                  <c:v>41697</c:v>
                </c:pt>
                <c:pt idx="116" formatCode="m/d;@">
                  <c:v>41697</c:v>
                </c:pt>
                <c:pt idx="117" formatCode="m/d;@">
                  <c:v>41697</c:v>
                </c:pt>
                <c:pt idx="118" formatCode="m/d;@">
                  <c:v>41697</c:v>
                </c:pt>
                <c:pt idx="119" formatCode="m/d;@">
                  <c:v>41698</c:v>
                </c:pt>
                <c:pt idx="120" formatCode="m/d;@">
                  <c:v>41698</c:v>
                </c:pt>
                <c:pt idx="121" formatCode="m/d;@">
                  <c:v>41698</c:v>
                </c:pt>
                <c:pt idx="122" formatCode="m/d;@">
                  <c:v>41698</c:v>
                </c:pt>
                <c:pt idx="123" formatCode="m/d;@">
                  <c:v>41698</c:v>
                </c:pt>
                <c:pt idx="124" formatCode="m/d;@">
                  <c:v>41698</c:v>
                </c:pt>
                <c:pt idx="125" formatCode="m/d;@">
                  <c:v>41698</c:v>
                </c:pt>
                <c:pt idx="126" formatCode="m/d;@">
                  <c:v>41698</c:v>
                </c:pt>
                <c:pt idx="127" formatCode="m/d;@">
                  <c:v>41698</c:v>
                </c:pt>
                <c:pt idx="128" formatCode="m/d;@">
                  <c:v>41698</c:v>
                </c:pt>
                <c:pt idx="129" formatCode="m/d;@">
                  <c:v>41700</c:v>
                </c:pt>
                <c:pt idx="130" formatCode="m/d;@">
                  <c:v>41700</c:v>
                </c:pt>
                <c:pt idx="131" formatCode="m/d;@">
                  <c:v>41700</c:v>
                </c:pt>
                <c:pt idx="132" formatCode="m/d;@">
                  <c:v>41700</c:v>
                </c:pt>
                <c:pt idx="133" formatCode="m/d;@">
                  <c:v>41700</c:v>
                </c:pt>
                <c:pt idx="134" formatCode="m/d;@">
                  <c:v>41700</c:v>
                </c:pt>
                <c:pt idx="135" formatCode="m/d;@">
                  <c:v>41700</c:v>
                </c:pt>
                <c:pt idx="136" formatCode="m/d;@">
                  <c:v>41700</c:v>
                </c:pt>
                <c:pt idx="137" formatCode="m/d;@">
                  <c:v>41700</c:v>
                </c:pt>
                <c:pt idx="138" formatCode="m/d;@">
                  <c:v>41700</c:v>
                </c:pt>
                <c:pt idx="139" formatCode="m/d;@">
                  <c:v>41700</c:v>
                </c:pt>
                <c:pt idx="140" formatCode="m/d;@">
                  <c:v>41700</c:v>
                </c:pt>
                <c:pt idx="141" formatCode="m/d;@">
                  <c:v>41702</c:v>
                </c:pt>
                <c:pt idx="142" formatCode="m/d;@">
                  <c:v>41702</c:v>
                </c:pt>
                <c:pt idx="143" formatCode="m/d;@">
                  <c:v>41702</c:v>
                </c:pt>
                <c:pt idx="144" formatCode="m/d;@">
                  <c:v>41702</c:v>
                </c:pt>
                <c:pt idx="145" formatCode="m/d;@">
                  <c:v>41702</c:v>
                </c:pt>
                <c:pt idx="146" formatCode="m/d;@">
                  <c:v>41702</c:v>
                </c:pt>
                <c:pt idx="147" formatCode="m/d;@">
                  <c:v>41702</c:v>
                </c:pt>
                <c:pt idx="148" formatCode="m/d;@">
                  <c:v>41702</c:v>
                </c:pt>
                <c:pt idx="149" formatCode="m/d;@">
                  <c:v>41702</c:v>
                </c:pt>
                <c:pt idx="150" formatCode="m/d;@">
                  <c:v>41702</c:v>
                </c:pt>
                <c:pt idx="151" formatCode="m/d;@">
                  <c:v>41702</c:v>
                </c:pt>
                <c:pt idx="152" formatCode="m/d;@">
                  <c:v>41702</c:v>
                </c:pt>
                <c:pt idx="153" formatCode="m/d;@">
                  <c:v>41702</c:v>
                </c:pt>
                <c:pt idx="154" formatCode="m/d;@">
                  <c:v>41702</c:v>
                </c:pt>
                <c:pt idx="155" formatCode="m/d;@">
                  <c:v>41702</c:v>
                </c:pt>
                <c:pt idx="156" formatCode="m/d;@">
                  <c:v>41702</c:v>
                </c:pt>
                <c:pt idx="157" formatCode="m/d;@">
                  <c:v>41702</c:v>
                </c:pt>
                <c:pt idx="158" formatCode="m/d;@">
                  <c:v>41702</c:v>
                </c:pt>
                <c:pt idx="159" formatCode="m/d;@">
                  <c:v>41702</c:v>
                </c:pt>
                <c:pt idx="160" formatCode="m/d;@">
                  <c:v>41702</c:v>
                </c:pt>
                <c:pt idx="161" formatCode="m/d;@">
                  <c:v>41702</c:v>
                </c:pt>
                <c:pt idx="162" formatCode="m/d;@">
                  <c:v>41702</c:v>
                </c:pt>
                <c:pt idx="163" formatCode="m/d;@">
                  <c:v>41702</c:v>
                </c:pt>
                <c:pt idx="164" formatCode="m/d;@">
                  <c:v>41702</c:v>
                </c:pt>
                <c:pt idx="165" formatCode="m/d;@">
                  <c:v>41702</c:v>
                </c:pt>
                <c:pt idx="166" formatCode="m/d;@">
                  <c:v>41702</c:v>
                </c:pt>
                <c:pt idx="167" formatCode="m/d;@">
                  <c:v>41702</c:v>
                </c:pt>
                <c:pt idx="168" formatCode="m/d;@">
                  <c:v>41702</c:v>
                </c:pt>
                <c:pt idx="169" formatCode="m/d;@">
                  <c:v>41702</c:v>
                </c:pt>
                <c:pt idx="170" formatCode="m/d;@">
                  <c:v>41702</c:v>
                </c:pt>
                <c:pt idx="171" formatCode="m/d;@">
                  <c:v>41702</c:v>
                </c:pt>
                <c:pt idx="172" formatCode="m/d;@">
                  <c:v>41702</c:v>
                </c:pt>
                <c:pt idx="173" formatCode="m/d;@">
                  <c:v>41702</c:v>
                </c:pt>
                <c:pt idx="174" formatCode="m/d;@">
                  <c:v>41702</c:v>
                </c:pt>
                <c:pt idx="175" formatCode="m/d;@">
                  <c:v>41702</c:v>
                </c:pt>
                <c:pt idx="176" formatCode="m/d;@">
                  <c:v>41702</c:v>
                </c:pt>
                <c:pt idx="177" formatCode="m/d;@">
                  <c:v>41702</c:v>
                </c:pt>
                <c:pt idx="178" formatCode="m/d;@">
                  <c:v>41702</c:v>
                </c:pt>
                <c:pt idx="179" formatCode="m/d;@">
                  <c:v>41702</c:v>
                </c:pt>
                <c:pt idx="180" formatCode="m/d;@">
                  <c:v>41702</c:v>
                </c:pt>
                <c:pt idx="181" formatCode="m/d;@">
                  <c:v>41702</c:v>
                </c:pt>
                <c:pt idx="182" formatCode="m/d;@">
                  <c:v>41702</c:v>
                </c:pt>
                <c:pt idx="183" formatCode="m/d;@">
                  <c:v>41702</c:v>
                </c:pt>
                <c:pt idx="184" formatCode="m/d;@">
                  <c:v>41702</c:v>
                </c:pt>
                <c:pt idx="185" formatCode="m/d;@">
                  <c:v>41702</c:v>
                </c:pt>
                <c:pt idx="186" formatCode="m/d;@">
                  <c:v>41702</c:v>
                </c:pt>
                <c:pt idx="187" formatCode="m/d;@">
                  <c:v>41702</c:v>
                </c:pt>
                <c:pt idx="188" formatCode="m/d;@">
                  <c:v>41702</c:v>
                </c:pt>
                <c:pt idx="189" formatCode="m/d;@">
                  <c:v>41702</c:v>
                </c:pt>
                <c:pt idx="190" formatCode="m/d;@">
                  <c:v>41702</c:v>
                </c:pt>
                <c:pt idx="191" formatCode="m/d;@">
                  <c:v>41702</c:v>
                </c:pt>
                <c:pt idx="192" formatCode="m/d;@">
                  <c:v>41702</c:v>
                </c:pt>
                <c:pt idx="193" formatCode="m/d;@">
                  <c:v>41702</c:v>
                </c:pt>
                <c:pt idx="194" formatCode="m/d;@">
                  <c:v>41702</c:v>
                </c:pt>
                <c:pt idx="195" formatCode="m/d;@">
                  <c:v>41702</c:v>
                </c:pt>
                <c:pt idx="196" formatCode="m/d;@">
                  <c:v>41702</c:v>
                </c:pt>
                <c:pt idx="197" formatCode="m/d;@">
                  <c:v>41702</c:v>
                </c:pt>
                <c:pt idx="198" formatCode="m/d;@">
                  <c:v>41702</c:v>
                </c:pt>
                <c:pt idx="199" formatCode="m/d;@">
                  <c:v>41702</c:v>
                </c:pt>
                <c:pt idx="200" formatCode="m/d;@">
                  <c:v>41702</c:v>
                </c:pt>
                <c:pt idx="201" formatCode="m/d;@">
                  <c:v>41702</c:v>
                </c:pt>
                <c:pt idx="202" formatCode="m/d;@">
                  <c:v>41702</c:v>
                </c:pt>
                <c:pt idx="203" formatCode="m/d;@">
                  <c:v>41702</c:v>
                </c:pt>
                <c:pt idx="204" formatCode="m/d;@">
                  <c:v>41702</c:v>
                </c:pt>
                <c:pt idx="205" formatCode="m/d;@">
                  <c:v>41702</c:v>
                </c:pt>
                <c:pt idx="206" formatCode="m/d;@">
                  <c:v>41702</c:v>
                </c:pt>
                <c:pt idx="207" formatCode="m/d;@">
                  <c:v>41702</c:v>
                </c:pt>
                <c:pt idx="208" formatCode="m/d;@">
                  <c:v>41705</c:v>
                </c:pt>
                <c:pt idx="209" formatCode="m/d;@">
                  <c:v>41705</c:v>
                </c:pt>
                <c:pt idx="210" formatCode="m/d;@">
                  <c:v>41705</c:v>
                </c:pt>
                <c:pt idx="211" formatCode="m/d;@">
                  <c:v>41705</c:v>
                </c:pt>
                <c:pt idx="212" formatCode="m/d;@">
                  <c:v>41705</c:v>
                </c:pt>
                <c:pt idx="213" formatCode="m/d;@">
                  <c:v>41705</c:v>
                </c:pt>
                <c:pt idx="214" formatCode="m/d;@">
                  <c:v>41708</c:v>
                </c:pt>
                <c:pt idx="215" formatCode="m/d;@">
                  <c:v>41708</c:v>
                </c:pt>
                <c:pt idx="216" formatCode="m/d;@">
                  <c:v>41708</c:v>
                </c:pt>
                <c:pt idx="217" formatCode="m/d;@">
                  <c:v>41708</c:v>
                </c:pt>
                <c:pt idx="218" formatCode="m/d;@">
                  <c:v>41709</c:v>
                </c:pt>
                <c:pt idx="219" formatCode="m/d;@">
                  <c:v>41709</c:v>
                </c:pt>
                <c:pt idx="220" formatCode="m/d;@">
                  <c:v>41709</c:v>
                </c:pt>
                <c:pt idx="221" formatCode="m/d;@">
                  <c:v>41709</c:v>
                </c:pt>
                <c:pt idx="222" formatCode="m/d;@">
                  <c:v>41709</c:v>
                </c:pt>
                <c:pt idx="223" formatCode="m/d;@">
                  <c:v>41710</c:v>
                </c:pt>
                <c:pt idx="224" formatCode="m/d;@">
                  <c:v>41710</c:v>
                </c:pt>
                <c:pt idx="225" formatCode="m/d;@">
                  <c:v>41710</c:v>
                </c:pt>
                <c:pt idx="226" formatCode="m/d;@">
                  <c:v>41712</c:v>
                </c:pt>
                <c:pt idx="227" formatCode="m/d;@">
                  <c:v>41712</c:v>
                </c:pt>
                <c:pt idx="228" formatCode="m/d;@">
                  <c:v>41712</c:v>
                </c:pt>
                <c:pt idx="229" formatCode="m/d;@">
                  <c:v>41712</c:v>
                </c:pt>
                <c:pt idx="230" formatCode="m/d;@">
                  <c:v>41712</c:v>
                </c:pt>
                <c:pt idx="231" formatCode="m/d;@">
                  <c:v>41712</c:v>
                </c:pt>
                <c:pt idx="232" formatCode="m/d;@">
                  <c:v>41712</c:v>
                </c:pt>
                <c:pt idx="233" formatCode="m/d;@">
                  <c:v>41715</c:v>
                </c:pt>
                <c:pt idx="234" formatCode="m/d;@">
                  <c:v>41715</c:v>
                </c:pt>
                <c:pt idx="235" formatCode="m/d;@">
                  <c:v>41715</c:v>
                </c:pt>
                <c:pt idx="236" formatCode="m/d;@">
                  <c:v>41715</c:v>
                </c:pt>
                <c:pt idx="237" formatCode="m/d;@">
                  <c:v>41715</c:v>
                </c:pt>
                <c:pt idx="238" formatCode="m/d;@">
                  <c:v>41715</c:v>
                </c:pt>
                <c:pt idx="239" formatCode="m/d;@">
                  <c:v>41715</c:v>
                </c:pt>
                <c:pt idx="240" formatCode="m/d;@">
                  <c:v>41715</c:v>
                </c:pt>
                <c:pt idx="241" formatCode="m/d;@">
                  <c:v>41715</c:v>
                </c:pt>
                <c:pt idx="242" formatCode="m/d;@">
                  <c:v>41715</c:v>
                </c:pt>
                <c:pt idx="243" formatCode="m/d;@">
                  <c:v>41715</c:v>
                </c:pt>
                <c:pt idx="244" formatCode="m/d;@">
                  <c:v>41715</c:v>
                </c:pt>
                <c:pt idx="245" formatCode="m/d;@">
                  <c:v>41715</c:v>
                </c:pt>
                <c:pt idx="246" formatCode="m/d;@">
                  <c:v>41715</c:v>
                </c:pt>
                <c:pt idx="247" formatCode="m/d;@">
                  <c:v>41715</c:v>
                </c:pt>
                <c:pt idx="248" formatCode="m/d;@">
                  <c:v>41715</c:v>
                </c:pt>
                <c:pt idx="249" formatCode="m/d;@">
                  <c:v>41715</c:v>
                </c:pt>
                <c:pt idx="250" formatCode="m/d;@">
                  <c:v>41715</c:v>
                </c:pt>
                <c:pt idx="251" formatCode="m/d;@">
                  <c:v>41715</c:v>
                </c:pt>
                <c:pt idx="252" formatCode="m/d;@">
                  <c:v>41716</c:v>
                </c:pt>
                <c:pt idx="253" formatCode="m/d;@">
                  <c:v>41717</c:v>
                </c:pt>
                <c:pt idx="254" formatCode="m/d;@">
                  <c:v>41717</c:v>
                </c:pt>
                <c:pt idx="255" formatCode="m/d;@">
                  <c:v>41717</c:v>
                </c:pt>
                <c:pt idx="256" formatCode="m/d;@">
                  <c:v>41717</c:v>
                </c:pt>
                <c:pt idx="257" formatCode="m/d;@">
                  <c:v>41717</c:v>
                </c:pt>
                <c:pt idx="258" formatCode="m/d;@">
                  <c:v>41717</c:v>
                </c:pt>
                <c:pt idx="259" formatCode="m/d;@">
                  <c:v>41717</c:v>
                </c:pt>
                <c:pt idx="260" formatCode="m/d;@">
                  <c:v>41717</c:v>
                </c:pt>
                <c:pt idx="261" formatCode="m/d;@">
                  <c:v>41717</c:v>
                </c:pt>
                <c:pt idx="262" formatCode="m/d;@">
                  <c:v>41717</c:v>
                </c:pt>
                <c:pt idx="263" formatCode="m/d;@">
                  <c:v>41718</c:v>
                </c:pt>
                <c:pt idx="264" formatCode="m/d;@">
                  <c:v>41718</c:v>
                </c:pt>
                <c:pt idx="265" formatCode="m/d;@">
                  <c:v>41718</c:v>
                </c:pt>
                <c:pt idx="266" formatCode="m/d;@">
                  <c:v>41718</c:v>
                </c:pt>
                <c:pt idx="267" formatCode="m/d;@">
                  <c:v>41718</c:v>
                </c:pt>
                <c:pt idx="268" formatCode="m/d;@">
                  <c:v>41723</c:v>
                </c:pt>
                <c:pt idx="269" formatCode="m/d;@">
                  <c:v>41723</c:v>
                </c:pt>
                <c:pt idx="270" formatCode="m/d;@">
                  <c:v>41724</c:v>
                </c:pt>
                <c:pt idx="271" formatCode="m/d;@">
                  <c:v>41724</c:v>
                </c:pt>
                <c:pt idx="272" formatCode="m/d;@">
                  <c:v>41724</c:v>
                </c:pt>
                <c:pt idx="273" formatCode="m/d;@">
                  <c:v>41724</c:v>
                </c:pt>
                <c:pt idx="274" formatCode="m/d;@">
                  <c:v>41724</c:v>
                </c:pt>
                <c:pt idx="275" formatCode="m/d;@">
                  <c:v>41724</c:v>
                </c:pt>
                <c:pt idx="276" formatCode="m/d;@">
                  <c:v>41724</c:v>
                </c:pt>
                <c:pt idx="277" formatCode="m/d;@">
                  <c:v>41724</c:v>
                </c:pt>
                <c:pt idx="278" formatCode="m/d;@">
                  <c:v>41724</c:v>
                </c:pt>
                <c:pt idx="279" formatCode="m/d;@">
                  <c:v>41724</c:v>
                </c:pt>
                <c:pt idx="280" formatCode="m/d;@">
                  <c:v>41724</c:v>
                </c:pt>
                <c:pt idx="281" formatCode="m/d;@">
                  <c:v>41725</c:v>
                </c:pt>
                <c:pt idx="282" formatCode="m/d;@">
                  <c:v>41725</c:v>
                </c:pt>
                <c:pt idx="283" formatCode="m/d;@">
                  <c:v>41725</c:v>
                </c:pt>
                <c:pt idx="284" formatCode="m/d;@">
                  <c:v>41725</c:v>
                </c:pt>
                <c:pt idx="285" formatCode="m/d;@">
                  <c:v>41727</c:v>
                </c:pt>
                <c:pt idx="286" formatCode="m/d;@">
                  <c:v>41727</c:v>
                </c:pt>
                <c:pt idx="287" formatCode="m/d;@">
                  <c:v>41727</c:v>
                </c:pt>
                <c:pt idx="288" formatCode="m/d;@">
                  <c:v>41727</c:v>
                </c:pt>
                <c:pt idx="289" formatCode="m/d;@">
                  <c:v>41727</c:v>
                </c:pt>
                <c:pt idx="290" formatCode="m/d;@">
                  <c:v>41727</c:v>
                </c:pt>
                <c:pt idx="291" formatCode="m/d;@">
                  <c:v>41727</c:v>
                </c:pt>
                <c:pt idx="292" formatCode="m/d;@">
                  <c:v>41727</c:v>
                </c:pt>
                <c:pt idx="293" formatCode="m/d;@">
                  <c:v>41727</c:v>
                </c:pt>
                <c:pt idx="294" formatCode="m/d;@">
                  <c:v>41727</c:v>
                </c:pt>
                <c:pt idx="295" formatCode="m/d;@">
                  <c:v>41727</c:v>
                </c:pt>
                <c:pt idx="296" formatCode="m/d;@">
                  <c:v>41727</c:v>
                </c:pt>
                <c:pt idx="297" formatCode="m/d;@">
                  <c:v>41727</c:v>
                </c:pt>
                <c:pt idx="298" formatCode="m/d;@">
                  <c:v>41727</c:v>
                </c:pt>
                <c:pt idx="299" formatCode="m/d;@">
                  <c:v>41727</c:v>
                </c:pt>
                <c:pt idx="300" formatCode="m/d;@">
                  <c:v>41727</c:v>
                </c:pt>
                <c:pt idx="301" formatCode="m/d;@">
                  <c:v>41727</c:v>
                </c:pt>
                <c:pt idx="302" formatCode="m/d;@">
                  <c:v>41727</c:v>
                </c:pt>
                <c:pt idx="303" formatCode="m/d;@">
                  <c:v>41727</c:v>
                </c:pt>
                <c:pt idx="304" formatCode="m/d;@">
                  <c:v>41727</c:v>
                </c:pt>
                <c:pt idx="305" formatCode="m/d;@">
                  <c:v>41727</c:v>
                </c:pt>
                <c:pt idx="306" formatCode="m/d;@">
                  <c:v>41727</c:v>
                </c:pt>
                <c:pt idx="307" formatCode="m/d;@">
                  <c:v>41727</c:v>
                </c:pt>
                <c:pt idx="308" formatCode="m/d;@">
                  <c:v>41727</c:v>
                </c:pt>
                <c:pt idx="309" formatCode="m/d;@">
                  <c:v>41727</c:v>
                </c:pt>
                <c:pt idx="310" formatCode="m/d;@">
                  <c:v>41727</c:v>
                </c:pt>
                <c:pt idx="311" formatCode="m/d;@">
                  <c:v>41727</c:v>
                </c:pt>
                <c:pt idx="312" formatCode="m/d;@">
                  <c:v>41727</c:v>
                </c:pt>
                <c:pt idx="313" formatCode="m/d;@">
                  <c:v>41727</c:v>
                </c:pt>
                <c:pt idx="314" formatCode="m/d;@">
                  <c:v>41727</c:v>
                </c:pt>
                <c:pt idx="315" formatCode="m/d;@">
                  <c:v>41729</c:v>
                </c:pt>
                <c:pt idx="316" formatCode="m/d;@">
                  <c:v>41729</c:v>
                </c:pt>
                <c:pt idx="317" formatCode="m/d;@">
                  <c:v>41729</c:v>
                </c:pt>
                <c:pt idx="318" formatCode="m/d;@">
                  <c:v>41729</c:v>
                </c:pt>
                <c:pt idx="319" formatCode="m/d;@">
                  <c:v>41729</c:v>
                </c:pt>
                <c:pt idx="320" formatCode="m/d;@">
                  <c:v>41729</c:v>
                </c:pt>
                <c:pt idx="321" formatCode="m/d;@">
                  <c:v>41729</c:v>
                </c:pt>
                <c:pt idx="322" formatCode="m/d;@">
                  <c:v>41729</c:v>
                </c:pt>
                <c:pt idx="323" formatCode="m/d;@">
                  <c:v>41729</c:v>
                </c:pt>
                <c:pt idx="324" formatCode="m/d;@">
                  <c:v>41729</c:v>
                </c:pt>
                <c:pt idx="325" formatCode="m/d;@">
                  <c:v>41729</c:v>
                </c:pt>
                <c:pt idx="326" formatCode="m/d;@">
                  <c:v>41729</c:v>
                </c:pt>
                <c:pt idx="327" formatCode="m/d;@">
                  <c:v>41729</c:v>
                </c:pt>
                <c:pt idx="328" formatCode="m/d;@">
                  <c:v>41729</c:v>
                </c:pt>
                <c:pt idx="329" formatCode="m/d;@">
                  <c:v>41729</c:v>
                </c:pt>
                <c:pt idx="330" formatCode="m/d;@">
                  <c:v>41729</c:v>
                </c:pt>
                <c:pt idx="331" formatCode="m/d;@">
                  <c:v>41730</c:v>
                </c:pt>
                <c:pt idx="332" formatCode="m/d;@">
                  <c:v>41730</c:v>
                </c:pt>
                <c:pt idx="333" formatCode="m/d;@">
                  <c:v>41730</c:v>
                </c:pt>
                <c:pt idx="334" formatCode="m/d;@">
                  <c:v>41730</c:v>
                </c:pt>
                <c:pt idx="335" formatCode="m/d;@">
                  <c:v>41730</c:v>
                </c:pt>
                <c:pt idx="336" formatCode="m/d;@">
                  <c:v>41730</c:v>
                </c:pt>
                <c:pt idx="337" formatCode="m/d;@">
                  <c:v>41730</c:v>
                </c:pt>
                <c:pt idx="338" formatCode="m/d;@">
                  <c:v>41730</c:v>
                </c:pt>
                <c:pt idx="339" formatCode="m/d;@">
                  <c:v>41730</c:v>
                </c:pt>
                <c:pt idx="340" formatCode="m/d;@">
                  <c:v>41730</c:v>
                </c:pt>
                <c:pt idx="341" formatCode="m/d;@">
                  <c:v>41730</c:v>
                </c:pt>
                <c:pt idx="342" formatCode="m/d;@">
                  <c:v>41730</c:v>
                </c:pt>
                <c:pt idx="343" formatCode="m/d;@">
                  <c:v>41730</c:v>
                </c:pt>
                <c:pt idx="344" formatCode="m/d;@">
                  <c:v>41730</c:v>
                </c:pt>
                <c:pt idx="345" formatCode="m/d;@">
                  <c:v>41730</c:v>
                </c:pt>
                <c:pt idx="346" formatCode="m/d;@">
                  <c:v>41730</c:v>
                </c:pt>
                <c:pt idx="347" formatCode="m/d;@">
                  <c:v>41730</c:v>
                </c:pt>
                <c:pt idx="348" formatCode="m/d;@">
                  <c:v>41730</c:v>
                </c:pt>
                <c:pt idx="349" formatCode="m/d;@">
                  <c:v>41730</c:v>
                </c:pt>
                <c:pt idx="350" formatCode="m/d;@">
                  <c:v>41730</c:v>
                </c:pt>
                <c:pt idx="351" formatCode="m/d;@">
                  <c:v>41730</c:v>
                </c:pt>
                <c:pt idx="352" formatCode="m/d;@">
                  <c:v>41730</c:v>
                </c:pt>
                <c:pt idx="353" formatCode="m/d;@">
                  <c:v>41730</c:v>
                </c:pt>
                <c:pt idx="354" formatCode="m/d;@">
                  <c:v>41730</c:v>
                </c:pt>
                <c:pt idx="355" formatCode="m/d;@">
                  <c:v>41730</c:v>
                </c:pt>
                <c:pt idx="356" formatCode="m/d;@">
                  <c:v>41730</c:v>
                </c:pt>
                <c:pt idx="357" formatCode="m/d;@">
                  <c:v>41730</c:v>
                </c:pt>
                <c:pt idx="358" formatCode="m/d;@">
                  <c:v>41730</c:v>
                </c:pt>
                <c:pt idx="359" formatCode="m/d;@">
                  <c:v>41730</c:v>
                </c:pt>
                <c:pt idx="360" formatCode="m/d;@">
                  <c:v>41730</c:v>
                </c:pt>
                <c:pt idx="361" formatCode="m/d;@">
                  <c:v>41730</c:v>
                </c:pt>
                <c:pt idx="362" formatCode="m/d;@">
                  <c:v>41730</c:v>
                </c:pt>
                <c:pt idx="363" formatCode="m/d;@">
                  <c:v>41730</c:v>
                </c:pt>
                <c:pt idx="364" formatCode="m/d;@">
                  <c:v>41730</c:v>
                </c:pt>
                <c:pt idx="365" formatCode="m/d;@">
                  <c:v>41730</c:v>
                </c:pt>
                <c:pt idx="366" formatCode="m/d;@">
                  <c:v>41730</c:v>
                </c:pt>
                <c:pt idx="367" formatCode="m/d;@">
                  <c:v>41730</c:v>
                </c:pt>
                <c:pt idx="368" formatCode="m/d;@">
                  <c:v>41730</c:v>
                </c:pt>
                <c:pt idx="369" formatCode="m/d;@">
                  <c:v>41730</c:v>
                </c:pt>
                <c:pt idx="370" formatCode="m/d;@">
                  <c:v>41730</c:v>
                </c:pt>
                <c:pt idx="371" formatCode="m/d;@">
                  <c:v>41730</c:v>
                </c:pt>
                <c:pt idx="372" formatCode="m/d;@">
                  <c:v>41730</c:v>
                </c:pt>
                <c:pt idx="373" formatCode="m/d;@">
                  <c:v>41730</c:v>
                </c:pt>
                <c:pt idx="374" formatCode="m/d;@">
                  <c:v>41730</c:v>
                </c:pt>
                <c:pt idx="375" formatCode="m/d;@">
                  <c:v>41730</c:v>
                </c:pt>
                <c:pt idx="376" formatCode="m/d;@">
                  <c:v>41730</c:v>
                </c:pt>
                <c:pt idx="377" formatCode="m/d;@">
                  <c:v>41730</c:v>
                </c:pt>
                <c:pt idx="378" formatCode="m/d;@">
                  <c:v>41730</c:v>
                </c:pt>
                <c:pt idx="379" formatCode="m/d;@">
                  <c:v>41730</c:v>
                </c:pt>
                <c:pt idx="380" formatCode="m/d;@">
                  <c:v>41730</c:v>
                </c:pt>
                <c:pt idx="381" formatCode="m/d;@">
                  <c:v>41731</c:v>
                </c:pt>
                <c:pt idx="382" formatCode="m/d;@">
                  <c:v>41731</c:v>
                </c:pt>
                <c:pt idx="383" formatCode="m/d;@">
                  <c:v>41731</c:v>
                </c:pt>
                <c:pt idx="384" formatCode="m/d;@">
                  <c:v>41731</c:v>
                </c:pt>
                <c:pt idx="385" formatCode="m/d;@">
                  <c:v>41731</c:v>
                </c:pt>
                <c:pt idx="386" formatCode="m/d;@">
                  <c:v>41731</c:v>
                </c:pt>
                <c:pt idx="387" formatCode="m/d;@">
                  <c:v>41731</c:v>
                </c:pt>
                <c:pt idx="388" formatCode="m/d;@">
                  <c:v>41731</c:v>
                </c:pt>
                <c:pt idx="389" formatCode="m/d;@">
                  <c:v>41731</c:v>
                </c:pt>
                <c:pt idx="390" formatCode="m/d;@">
                  <c:v>41731</c:v>
                </c:pt>
                <c:pt idx="391" formatCode="m/d;@">
                  <c:v>41731</c:v>
                </c:pt>
                <c:pt idx="392" formatCode="m/d;@">
                  <c:v>41731</c:v>
                </c:pt>
                <c:pt idx="393" formatCode="m/d;@">
                  <c:v>41731</c:v>
                </c:pt>
                <c:pt idx="394" formatCode="m/d;@">
                  <c:v>41731</c:v>
                </c:pt>
                <c:pt idx="395" formatCode="m/d;@">
                  <c:v>41731</c:v>
                </c:pt>
                <c:pt idx="396" formatCode="m/d;@">
                  <c:v>41731</c:v>
                </c:pt>
                <c:pt idx="397" formatCode="m/d;@">
                  <c:v>41731</c:v>
                </c:pt>
                <c:pt idx="398" formatCode="m/d;@">
                  <c:v>41731</c:v>
                </c:pt>
                <c:pt idx="399" formatCode="m/d;@">
                  <c:v>41731</c:v>
                </c:pt>
                <c:pt idx="400" formatCode="m/d;@">
                  <c:v>41731</c:v>
                </c:pt>
                <c:pt idx="401" formatCode="m/d;@">
                  <c:v>41731</c:v>
                </c:pt>
                <c:pt idx="402" formatCode="m/d;@">
                  <c:v>41731</c:v>
                </c:pt>
                <c:pt idx="403" formatCode="m/d;@">
                  <c:v>41731</c:v>
                </c:pt>
                <c:pt idx="404" formatCode="m/d;@">
                  <c:v>41731</c:v>
                </c:pt>
                <c:pt idx="405" formatCode="m/d;@">
                  <c:v>41731</c:v>
                </c:pt>
                <c:pt idx="406" formatCode="m/d;@">
                  <c:v>41731</c:v>
                </c:pt>
                <c:pt idx="407" formatCode="m/d;@">
                  <c:v>41731</c:v>
                </c:pt>
                <c:pt idx="408" formatCode="m/d;@">
                  <c:v>41731</c:v>
                </c:pt>
                <c:pt idx="409" formatCode="m/d;@">
                  <c:v>41731</c:v>
                </c:pt>
                <c:pt idx="410" formatCode="m/d;@">
                  <c:v>41731</c:v>
                </c:pt>
                <c:pt idx="411" formatCode="m/d;@">
                  <c:v>41731</c:v>
                </c:pt>
                <c:pt idx="412" formatCode="m/d;@">
                  <c:v>41731</c:v>
                </c:pt>
                <c:pt idx="413" formatCode="m/d;@">
                  <c:v>41731</c:v>
                </c:pt>
                <c:pt idx="414" formatCode="m/d;@">
                  <c:v>41731</c:v>
                </c:pt>
                <c:pt idx="415" formatCode="m/d;@">
                  <c:v>41731</c:v>
                </c:pt>
                <c:pt idx="416" formatCode="m/d;@">
                  <c:v>41731</c:v>
                </c:pt>
                <c:pt idx="417" formatCode="m/d;@">
                  <c:v>41731</c:v>
                </c:pt>
                <c:pt idx="418" formatCode="m/d;@">
                  <c:v>41731</c:v>
                </c:pt>
                <c:pt idx="419" formatCode="m/d;@">
                  <c:v>41731</c:v>
                </c:pt>
                <c:pt idx="420" formatCode="m/d;@">
                  <c:v>41731</c:v>
                </c:pt>
                <c:pt idx="421" formatCode="m/d;@">
                  <c:v>41731</c:v>
                </c:pt>
                <c:pt idx="422" formatCode="m/d;@">
                  <c:v>41731</c:v>
                </c:pt>
                <c:pt idx="423" formatCode="m/d;@">
                  <c:v>41732</c:v>
                </c:pt>
                <c:pt idx="424" formatCode="m/d;@">
                  <c:v>41732</c:v>
                </c:pt>
                <c:pt idx="425" formatCode="m/d;@">
                  <c:v>41732</c:v>
                </c:pt>
                <c:pt idx="426" formatCode="m/d;@">
                  <c:v>41732</c:v>
                </c:pt>
                <c:pt idx="427" formatCode="m/d;@">
                  <c:v>41732</c:v>
                </c:pt>
                <c:pt idx="428" formatCode="m/d;@">
                  <c:v>41732</c:v>
                </c:pt>
                <c:pt idx="429" formatCode="m/d;@">
                  <c:v>41732</c:v>
                </c:pt>
                <c:pt idx="430" formatCode="m/d;@">
                  <c:v>41732</c:v>
                </c:pt>
                <c:pt idx="431" formatCode="m/d;@">
                  <c:v>41732</c:v>
                </c:pt>
                <c:pt idx="432" formatCode="m/d;@">
                  <c:v>41732</c:v>
                </c:pt>
                <c:pt idx="433" formatCode="m/d;@">
                  <c:v>41732</c:v>
                </c:pt>
                <c:pt idx="434" formatCode="m/d;@">
                  <c:v>41732</c:v>
                </c:pt>
                <c:pt idx="435" formatCode="m/d;@">
                  <c:v>41732</c:v>
                </c:pt>
                <c:pt idx="436" formatCode="m/d;@">
                  <c:v>41732</c:v>
                </c:pt>
                <c:pt idx="437" formatCode="m/d;@">
                  <c:v>41732</c:v>
                </c:pt>
                <c:pt idx="438" formatCode="m/d;@">
                  <c:v>41732</c:v>
                </c:pt>
                <c:pt idx="439" formatCode="m/d;@">
                  <c:v>41732</c:v>
                </c:pt>
                <c:pt idx="440" formatCode="m/d;@">
                  <c:v>41732</c:v>
                </c:pt>
                <c:pt idx="441" formatCode="m/d;@">
                  <c:v>41732</c:v>
                </c:pt>
                <c:pt idx="442" formatCode="m/d;@">
                  <c:v>41732</c:v>
                </c:pt>
                <c:pt idx="443" formatCode="m/d;@">
                  <c:v>41732</c:v>
                </c:pt>
                <c:pt idx="444" formatCode="m/d;@">
                  <c:v>41732</c:v>
                </c:pt>
                <c:pt idx="445" formatCode="m/d;@">
                  <c:v>41732</c:v>
                </c:pt>
                <c:pt idx="446" formatCode="m/d;@">
                  <c:v>41732</c:v>
                </c:pt>
                <c:pt idx="447" formatCode="m/d;@">
                  <c:v>41733</c:v>
                </c:pt>
                <c:pt idx="448" formatCode="m/d;@">
                  <c:v>41733</c:v>
                </c:pt>
                <c:pt idx="449" formatCode="m/d;@">
                  <c:v>41733</c:v>
                </c:pt>
                <c:pt idx="450" formatCode="m/d;@">
                  <c:v>41733</c:v>
                </c:pt>
                <c:pt idx="451" formatCode="m/d;@">
                  <c:v>41733</c:v>
                </c:pt>
                <c:pt idx="452" formatCode="m/d;@">
                  <c:v>41733</c:v>
                </c:pt>
                <c:pt idx="453" formatCode="m/d;@">
                  <c:v>41733</c:v>
                </c:pt>
                <c:pt idx="454" formatCode="m/d;@">
                  <c:v>41733</c:v>
                </c:pt>
                <c:pt idx="455" formatCode="m/d;@">
                  <c:v>41733</c:v>
                </c:pt>
                <c:pt idx="456" formatCode="m/d;@">
                  <c:v>41733</c:v>
                </c:pt>
                <c:pt idx="457" formatCode="m/d;@">
                  <c:v>41733</c:v>
                </c:pt>
                <c:pt idx="458" formatCode="m/d;@">
                  <c:v>41733</c:v>
                </c:pt>
                <c:pt idx="459" formatCode="m/d;@">
                  <c:v>41733</c:v>
                </c:pt>
                <c:pt idx="460" formatCode="m/d;@">
                  <c:v>41733</c:v>
                </c:pt>
                <c:pt idx="461" formatCode="m/d;@">
                  <c:v>41733</c:v>
                </c:pt>
                <c:pt idx="462" formatCode="m/d;@">
                  <c:v>41733</c:v>
                </c:pt>
                <c:pt idx="463" formatCode="m/d;@">
                  <c:v>41733</c:v>
                </c:pt>
                <c:pt idx="464" formatCode="m/d;@">
                  <c:v>41733</c:v>
                </c:pt>
                <c:pt idx="465" formatCode="m/d;@">
                  <c:v>41733</c:v>
                </c:pt>
                <c:pt idx="466" formatCode="m/d;@">
                  <c:v>41733</c:v>
                </c:pt>
                <c:pt idx="467" formatCode="m/d;@">
                  <c:v>41733</c:v>
                </c:pt>
                <c:pt idx="468" formatCode="m/d;@">
                  <c:v>41733</c:v>
                </c:pt>
                <c:pt idx="469" formatCode="m/d;@">
                  <c:v>41735</c:v>
                </c:pt>
                <c:pt idx="470" formatCode="m/d;@">
                  <c:v>41735</c:v>
                </c:pt>
                <c:pt idx="471" formatCode="m/d;@">
                  <c:v>41735</c:v>
                </c:pt>
                <c:pt idx="472" formatCode="m/d;@">
                  <c:v>41738</c:v>
                </c:pt>
                <c:pt idx="473" formatCode="m/d;@">
                  <c:v>41738</c:v>
                </c:pt>
                <c:pt idx="474" formatCode="m/d;@">
                  <c:v>41738</c:v>
                </c:pt>
                <c:pt idx="475" formatCode="m/d;@">
                  <c:v>41738</c:v>
                </c:pt>
                <c:pt idx="476" formatCode="m/d;@">
                  <c:v>41738</c:v>
                </c:pt>
                <c:pt idx="477" formatCode="m/d;@">
                  <c:v>41738</c:v>
                </c:pt>
                <c:pt idx="478" formatCode="m/d;@">
                  <c:v>41738</c:v>
                </c:pt>
                <c:pt idx="479" formatCode="m/d;@">
                  <c:v>41738</c:v>
                </c:pt>
                <c:pt idx="480" formatCode="m/d;@">
                  <c:v>41738</c:v>
                </c:pt>
                <c:pt idx="481" formatCode="m/d;@">
                  <c:v>41738</c:v>
                </c:pt>
                <c:pt idx="482" formatCode="m/d;@">
                  <c:v>41738</c:v>
                </c:pt>
                <c:pt idx="483" formatCode="m/d;@">
                  <c:v>41738</c:v>
                </c:pt>
                <c:pt idx="484" formatCode="m/d;@">
                  <c:v>41738</c:v>
                </c:pt>
                <c:pt idx="485" formatCode="m/d;@">
                  <c:v>41738</c:v>
                </c:pt>
                <c:pt idx="486" formatCode="m/d;@">
                  <c:v>41738</c:v>
                </c:pt>
                <c:pt idx="487" formatCode="m/d;@">
                  <c:v>41738</c:v>
                </c:pt>
                <c:pt idx="488" formatCode="m/d;@">
                  <c:v>41738</c:v>
                </c:pt>
                <c:pt idx="489" formatCode="m/d;@">
                  <c:v>41738</c:v>
                </c:pt>
                <c:pt idx="490" formatCode="m/d;@">
                  <c:v>41738</c:v>
                </c:pt>
                <c:pt idx="491" formatCode="m/d;@">
                  <c:v>41740</c:v>
                </c:pt>
                <c:pt idx="492" formatCode="m/d;@">
                  <c:v>41740</c:v>
                </c:pt>
                <c:pt idx="493" formatCode="m/d;@">
                  <c:v>41740</c:v>
                </c:pt>
                <c:pt idx="494" formatCode="m/d;@">
                  <c:v>41740</c:v>
                </c:pt>
                <c:pt idx="495" formatCode="m/d;@">
                  <c:v>41741</c:v>
                </c:pt>
                <c:pt idx="496" formatCode="m/d;@">
                  <c:v>41742</c:v>
                </c:pt>
                <c:pt idx="497" formatCode="m/d;@">
                  <c:v>41742</c:v>
                </c:pt>
                <c:pt idx="498" formatCode="m/d;@">
                  <c:v>41746</c:v>
                </c:pt>
                <c:pt idx="499" formatCode="m/d;@">
                  <c:v>41747</c:v>
                </c:pt>
                <c:pt idx="500" formatCode="m/d;@">
                  <c:v>41747</c:v>
                </c:pt>
                <c:pt idx="501" formatCode="m/d;@">
                  <c:v>41747</c:v>
                </c:pt>
                <c:pt idx="502" formatCode="m/d;@">
                  <c:v>41749</c:v>
                </c:pt>
                <c:pt idx="503" formatCode="m/d;@">
                  <c:v>41749</c:v>
                </c:pt>
                <c:pt idx="504" formatCode="m/d;@">
                  <c:v>41750</c:v>
                </c:pt>
                <c:pt idx="505" formatCode="m/d;@">
                  <c:v>41751</c:v>
                </c:pt>
                <c:pt idx="506" formatCode="m/d;@">
                  <c:v>41752</c:v>
                </c:pt>
                <c:pt idx="507" formatCode="m/d;@">
                  <c:v>41752</c:v>
                </c:pt>
                <c:pt idx="508" formatCode="m/d;@">
                  <c:v>41753</c:v>
                </c:pt>
                <c:pt idx="509" formatCode="m/d;@">
                  <c:v>41753</c:v>
                </c:pt>
                <c:pt idx="510" formatCode="m/d;@">
                  <c:v>41753</c:v>
                </c:pt>
                <c:pt idx="511" formatCode="m/d;@">
                  <c:v>41753</c:v>
                </c:pt>
                <c:pt idx="512" formatCode="m/d;@">
                  <c:v>41753</c:v>
                </c:pt>
                <c:pt idx="513" formatCode="m/d;@">
                  <c:v>41753</c:v>
                </c:pt>
                <c:pt idx="514" formatCode="m/d;@">
                  <c:v>41753</c:v>
                </c:pt>
                <c:pt idx="515" formatCode="m/d;@">
                  <c:v>41754</c:v>
                </c:pt>
                <c:pt idx="516" formatCode="m/d;@">
                  <c:v>41754</c:v>
                </c:pt>
                <c:pt idx="517" formatCode="m/d;@">
                  <c:v>41754</c:v>
                </c:pt>
                <c:pt idx="518" formatCode="m/d;@">
                  <c:v>41754</c:v>
                </c:pt>
                <c:pt idx="519" formatCode="m/d;@">
                  <c:v>41755</c:v>
                </c:pt>
                <c:pt idx="520" formatCode="m/d;@">
                  <c:v>41759</c:v>
                </c:pt>
                <c:pt idx="521" formatCode="m/d;@">
                  <c:v>41759</c:v>
                </c:pt>
                <c:pt idx="522" formatCode="m/d;@">
                  <c:v>41767</c:v>
                </c:pt>
                <c:pt idx="523" formatCode="m/d;@">
                  <c:v>41768</c:v>
                </c:pt>
                <c:pt idx="524" formatCode="m/d;@">
                  <c:v>41769</c:v>
                </c:pt>
                <c:pt idx="525" formatCode="m/d;@">
                  <c:v>41769</c:v>
                </c:pt>
                <c:pt idx="526" formatCode="m/d;@">
                  <c:v>41769</c:v>
                </c:pt>
                <c:pt idx="527" formatCode="m/d;@">
                  <c:v>41769</c:v>
                </c:pt>
                <c:pt idx="528" formatCode="m/d;@">
                  <c:v>41769</c:v>
                </c:pt>
                <c:pt idx="529" formatCode="m/d;@">
                  <c:v>41769</c:v>
                </c:pt>
                <c:pt idx="530" formatCode="m/d;@">
                  <c:v>41769</c:v>
                </c:pt>
                <c:pt idx="531" formatCode="m/d;@">
                  <c:v>41771</c:v>
                </c:pt>
                <c:pt idx="532" formatCode="m/d;@">
                  <c:v>41771</c:v>
                </c:pt>
                <c:pt idx="533" formatCode="m/d;@">
                  <c:v>41771</c:v>
                </c:pt>
                <c:pt idx="534" formatCode="m/d;@">
                  <c:v>41771</c:v>
                </c:pt>
                <c:pt idx="535" formatCode="m/d;@">
                  <c:v>41771</c:v>
                </c:pt>
                <c:pt idx="536" formatCode="m/d;@">
                  <c:v>41771</c:v>
                </c:pt>
                <c:pt idx="537" formatCode="m/d;@">
                  <c:v>41771</c:v>
                </c:pt>
                <c:pt idx="538" formatCode="m/d;@">
                  <c:v>41771</c:v>
                </c:pt>
                <c:pt idx="539" formatCode="m/d;@">
                  <c:v>41771</c:v>
                </c:pt>
                <c:pt idx="540" formatCode="m/d;@">
                  <c:v>41771</c:v>
                </c:pt>
                <c:pt idx="541" formatCode="m/d;@">
                  <c:v>41771</c:v>
                </c:pt>
                <c:pt idx="542" formatCode="m/d;@">
                  <c:v>41771</c:v>
                </c:pt>
                <c:pt idx="543" formatCode="m/d;@">
                  <c:v>41771</c:v>
                </c:pt>
                <c:pt idx="544" formatCode="m/d;@">
                  <c:v>41771</c:v>
                </c:pt>
                <c:pt idx="545" formatCode="m/d;@">
                  <c:v>41771</c:v>
                </c:pt>
                <c:pt idx="546" formatCode="m/d;@">
                  <c:v>41771</c:v>
                </c:pt>
                <c:pt idx="547" formatCode="m/d;@">
                  <c:v>41771</c:v>
                </c:pt>
                <c:pt idx="548" formatCode="m/d;@">
                  <c:v>41771</c:v>
                </c:pt>
                <c:pt idx="549" formatCode="m/d;@">
                  <c:v>41771</c:v>
                </c:pt>
                <c:pt idx="550" formatCode="m/d;@">
                  <c:v>41771</c:v>
                </c:pt>
                <c:pt idx="551" formatCode="m/d;@">
                  <c:v>41771</c:v>
                </c:pt>
                <c:pt idx="552" formatCode="m/d;@">
                  <c:v>41771</c:v>
                </c:pt>
                <c:pt idx="553" formatCode="m/d;@">
                  <c:v>41771</c:v>
                </c:pt>
                <c:pt idx="554" formatCode="m/d;@">
                  <c:v>41771</c:v>
                </c:pt>
                <c:pt idx="555" formatCode="m/d;@">
                  <c:v>41771</c:v>
                </c:pt>
                <c:pt idx="556" formatCode="m/d;@">
                  <c:v>41771</c:v>
                </c:pt>
                <c:pt idx="557" formatCode="m/d;@">
                  <c:v>41771</c:v>
                </c:pt>
                <c:pt idx="558" formatCode="m/d;@">
                  <c:v>41771</c:v>
                </c:pt>
                <c:pt idx="559" formatCode="m/d;@">
                  <c:v>41771</c:v>
                </c:pt>
                <c:pt idx="560" formatCode="m/d;@">
                  <c:v>41771</c:v>
                </c:pt>
                <c:pt idx="561" formatCode="m/d;@">
                  <c:v>41771</c:v>
                </c:pt>
                <c:pt idx="562" formatCode="m/d;@">
                  <c:v>41771</c:v>
                </c:pt>
                <c:pt idx="563" formatCode="m/d;@">
                  <c:v>41771</c:v>
                </c:pt>
                <c:pt idx="564" formatCode="m/d;@">
                  <c:v>41771</c:v>
                </c:pt>
                <c:pt idx="565" formatCode="m/d;@">
                  <c:v>41771</c:v>
                </c:pt>
                <c:pt idx="566" formatCode="m/d;@">
                  <c:v>41771</c:v>
                </c:pt>
                <c:pt idx="567" formatCode="m/d;@">
                  <c:v>41771</c:v>
                </c:pt>
                <c:pt idx="568" formatCode="m/d;@">
                  <c:v>41771</c:v>
                </c:pt>
                <c:pt idx="569" formatCode="m/d;@">
                  <c:v>41771</c:v>
                </c:pt>
                <c:pt idx="570" formatCode="m/d;@">
                  <c:v>41771</c:v>
                </c:pt>
                <c:pt idx="571" formatCode="m/d;@">
                  <c:v>41771</c:v>
                </c:pt>
                <c:pt idx="572" formatCode="m/d;@">
                  <c:v>41771</c:v>
                </c:pt>
                <c:pt idx="573" formatCode="m/d;@">
                  <c:v>41771</c:v>
                </c:pt>
                <c:pt idx="574" formatCode="m/d;@">
                  <c:v>41771</c:v>
                </c:pt>
                <c:pt idx="575" formatCode="m/d;@">
                  <c:v>41771</c:v>
                </c:pt>
                <c:pt idx="576" formatCode="m/d;@">
                  <c:v>41773</c:v>
                </c:pt>
                <c:pt idx="577" formatCode="m/d;@">
                  <c:v>41773</c:v>
                </c:pt>
                <c:pt idx="578" formatCode="m/d;@">
                  <c:v>41773</c:v>
                </c:pt>
                <c:pt idx="579" formatCode="m/d;@">
                  <c:v>41773</c:v>
                </c:pt>
                <c:pt idx="580" formatCode="m/d;@">
                  <c:v>41775</c:v>
                </c:pt>
                <c:pt idx="581" formatCode="m/d;@">
                  <c:v>41775</c:v>
                </c:pt>
                <c:pt idx="582" formatCode="m/d;@">
                  <c:v>41775</c:v>
                </c:pt>
                <c:pt idx="583" formatCode="m/d;@">
                  <c:v>41775</c:v>
                </c:pt>
                <c:pt idx="584" formatCode="m/d;@">
                  <c:v>41775</c:v>
                </c:pt>
                <c:pt idx="585" formatCode="m/d;@">
                  <c:v>41775</c:v>
                </c:pt>
                <c:pt idx="586" formatCode="m/d;@">
                  <c:v>41775</c:v>
                </c:pt>
                <c:pt idx="587" formatCode="m/d;@">
                  <c:v>41775</c:v>
                </c:pt>
                <c:pt idx="588" formatCode="m/d;@">
                  <c:v>41775</c:v>
                </c:pt>
                <c:pt idx="589" formatCode="m/d;@">
                  <c:v>41777</c:v>
                </c:pt>
                <c:pt idx="590" formatCode="m/d;@">
                  <c:v>41778</c:v>
                </c:pt>
                <c:pt idx="591" formatCode="m/d;@">
                  <c:v>41780</c:v>
                </c:pt>
                <c:pt idx="592" formatCode="m/d;@">
                  <c:v>41780</c:v>
                </c:pt>
                <c:pt idx="593" formatCode="m/d;@">
                  <c:v>41783</c:v>
                </c:pt>
                <c:pt idx="594" formatCode="m/d;@">
                  <c:v>41783</c:v>
                </c:pt>
                <c:pt idx="595" formatCode="m/d;@">
                  <c:v>41792</c:v>
                </c:pt>
                <c:pt idx="596" formatCode="m/d;@">
                  <c:v>41801</c:v>
                </c:pt>
                <c:pt idx="597" formatCode="m/d;@">
                  <c:v>41815</c:v>
                </c:pt>
                <c:pt idx="598" formatCode="m/d;@">
                  <c:v>41821</c:v>
                </c:pt>
                <c:pt idx="599" formatCode="m/d;@">
                  <c:v>41939</c:v>
                </c:pt>
                <c:pt idx="600" formatCode="m/d;@">
                  <c:v>41943</c:v>
                </c:pt>
                <c:pt idx="601" formatCode="m/d;@">
                  <c:v>41961</c:v>
                </c:pt>
                <c:pt idx="602" formatCode="m/d;@">
                  <c:v>41961</c:v>
                </c:pt>
                <c:pt idx="603" formatCode="m/d;@">
                  <c:v>41961</c:v>
                </c:pt>
                <c:pt idx="604" formatCode="m/d;@">
                  <c:v>41961</c:v>
                </c:pt>
                <c:pt idx="605" formatCode="m/d;@">
                  <c:v>41961</c:v>
                </c:pt>
                <c:pt idx="606" formatCode="m/d;@">
                  <c:v>41961</c:v>
                </c:pt>
                <c:pt idx="607" formatCode="m/d;@">
                  <c:v>41961</c:v>
                </c:pt>
                <c:pt idx="608" formatCode="m/d;@">
                  <c:v>41962</c:v>
                </c:pt>
                <c:pt idx="609" formatCode="m/d;@">
                  <c:v>41962</c:v>
                </c:pt>
                <c:pt idx="610" formatCode="m/d;@">
                  <c:v>41962</c:v>
                </c:pt>
                <c:pt idx="611" formatCode="m/d;@">
                  <c:v>41962</c:v>
                </c:pt>
                <c:pt idx="612" formatCode="m/d;@">
                  <c:v>41962</c:v>
                </c:pt>
                <c:pt idx="613" formatCode="m/d;@">
                  <c:v>41963</c:v>
                </c:pt>
                <c:pt idx="614" formatCode="m/d;@">
                  <c:v>41963</c:v>
                </c:pt>
                <c:pt idx="615" formatCode="m/d;@">
                  <c:v>41964</c:v>
                </c:pt>
                <c:pt idx="616" formatCode="m/d;@">
                  <c:v>41965</c:v>
                </c:pt>
                <c:pt idx="617" formatCode="m/d;@">
                  <c:v>41965</c:v>
                </c:pt>
                <c:pt idx="618" formatCode="m/d;@">
                  <c:v>41967</c:v>
                </c:pt>
                <c:pt idx="619" formatCode="m/d;@">
                  <c:v>41968</c:v>
                </c:pt>
                <c:pt idx="620" formatCode="m/d;@">
                  <c:v>41968</c:v>
                </c:pt>
                <c:pt idx="621" formatCode="m/d;@">
                  <c:v>41969</c:v>
                </c:pt>
                <c:pt idx="622" formatCode="m/d;@">
                  <c:v>41972</c:v>
                </c:pt>
                <c:pt idx="623" formatCode="m/d;@">
                  <c:v>41972</c:v>
                </c:pt>
                <c:pt idx="624" formatCode="m/d;@">
                  <c:v>41972</c:v>
                </c:pt>
                <c:pt idx="625" formatCode="m/d;@">
                  <c:v>41974</c:v>
                </c:pt>
                <c:pt idx="626" formatCode="m/d;@">
                  <c:v>41985</c:v>
                </c:pt>
                <c:pt idx="627" formatCode="m/d;@">
                  <c:v>41985</c:v>
                </c:pt>
              </c:numCache>
            </c:numRef>
          </c:xVal>
          <c:yVal>
            <c:numRef>
              <c:f>'CHS graph'!$G$1780:$G$2407</c:f>
              <c:numCache>
                <c:formatCode>General</c:formatCode>
                <c:ptCount val="628"/>
                <c:pt idx="0">
                  <c:v>105</c:v>
                </c:pt>
                <c:pt idx="1">
                  <c:v>113</c:v>
                </c:pt>
                <c:pt idx="2">
                  <c:v>118</c:v>
                </c:pt>
                <c:pt idx="3">
                  <c:v>125</c:v>
                </c:pt>
                <c:pt idx="4">
                  <c:v>135</c:v>
                </c:pt>
                <c:pt idx="5">
                  <c:v>111</c:v>
                </c:pt>
                <c:pt idx="6">
                  <c:v>112</c:v>
                </c:pt>
                <c:pt idx="7">
                  <c:v>124</c:v>
                </c:pt>
                <c:pt idx="8">
                  <c:v>133</c:v>
                </c:pt>
                <c:pt idx="9">
                  <c:v>135</c:v>
                </c:pt>
                <c:pt idx="10">
                  <c:v>152</c:v>
                </c:pt>
                <c:pt idx="11">
                  <c:v>103</c:v>
                </c:pt>
                <c:pt idx="12">
                  <c:v>104</c:v>
                </c:pt>
                <c:pt idx="13">
                  <c:v>120</c:v>
                </c:pt>
                <c:pt idx="14">
                  <c:v>126</c:v>
                </c:pt>
                <c:pt idx="15">
                  <c:v>129</c:v>
                </c:pt>
                <c:pt idx="16">
                  <c:v>83</c:v>
                </c:pt>
                <c:pt idx="17">
                  <c:v>95</c:v>
                </c:pt>
                <c:pt idx="18">
                  <c:v>107</c:v>
                </c:pt>
                <c:pt idx="19">
                  <c:v>109</c:v>
                </c:pt>
                <c:pt idx="20">
                  <c:v>110</c:v>
                </c:pt>
                <c:pt idx="21">
                  <c:v>111</c:v>
                </c:pt>
                <c:pt idx="22">
                  <c:v>113</c:v>
                </c:pt>
                <c:pt idx="23">
                  <c:v>128</c:v>
                </c:pt>
                <c:pt idx="24">
                  <c:v>153</c:v>
                </c:pt>
                <c:pt idx="25">
                  <c:v>83</c:v>
                </c:pt>
                <c:pt idx="26">
                  <c:v>116</c:v>
                </c:pt>
                <c:pt idx="27">
                  <c:v>137</c:v>
                </c:pt>
                <c:pt idx="28">
                  <c:v>143</c:v>
                </c:pt>
                <c:pt idx="29">
                  <c:v>158</c:v>
                </c:pt>
                <c:pt idx="30">
                  <c:v>95</c:v>
                </c:pt>
                <c:pt idx="31">
                  <c:v>128</c:v>
                </c:pt>
                <c:pt idx="32">
                  <c:v>95</c:v>
                </c:pt>
                <c:pt idx="33">
                  <c:v>116</c:v>
                </c:pt>
                <c:pt idx="34">
                  <c:v>116</c:v>
                </c:pt>
                <c:pt idx="35">
                  <c:v>117</c:v>
                </c:pt>
                <c:pt idx="36">
                  <c:v>122</c:v>
                </c:pt>
                <c:pt idx="37">
                  <c:v>123</c:v>
                </c:pt>
                <c:pt idx="38">
                  <c:v>125</c:v>
                </c:pt>
                <c:pt idx="39">
                  <c:v>128</c:v>
                </c:pt>
                <c:pt idx="40">
                  <c:v>137</c:v>
                </c:pt>
                <c:pt idx="41">
                  <c:v>84</c:v>
                </c:pt>
                <c:pt idx="42">
                  <c:v>105</c:v>
                </c:pt>
                <c:pt idx="43">
                  <c:v>112</c:v>
                </c:pt>
                <c:pt idx="44">
                  <c:v>128</c:v>
                </c:pt>
                <c:pt idx="45">
                  <c:v>134</c:v>
                </c:pt>
                <c:pt idx="46" formatCode="0">
                  <c:v>82</c:v>
                </c:pt>
                <c:pt idx="47" formatCode="0">
                  <c:v>86</c:v>
                </c:pt>
                <c:pt idx="48" formatCode="0">
                  <c:v>94</c:v>
                </c:pt>
                <c:pt idx="49" formatCode="0">
                  <c:v>94</c:v>
                </c:pt>
                <c:pt idx="50" formatCode="0">
                  <c:v>95</c:v>
                </c:pt>
                <c:pt idx="51" formatCode="0">
                  <c:v>96</c:v>
                </c:pt>
                <c:pt idx="52" formatCode="0">
                  <c:v>97</c:v>
                </c:pt>
                <c:pt idx="53" formatCode="0">
                  <c:v>99</c:v>
                </c:pt>
                <c:pt idx="54" formatCode="0">
                  <c:v>102</c:v>
                </c:pt>
                <c:pt idx="55" formatCode="0">
                  <c:v>103</c:v>
                </c:pt>
                <c:pt idx="56" formatCode="0">
                  <c:v>103</c:v>
                </c:pt>
                <c:pt idx="57" formatCode="0">
                  <c:v>107</c:v>
                </c:pt>
                <c:pt idx="58" formatCode="0">
                  <c:v>107</c:v>
                </c:pt>
                <c:pt idx="59" formatCode="0">
                  <c:v>110</c:v>
                </c:pt>
                <c:pt idx="60" formatCode="0">
                  <c:v>112</c:v>
                </c:pt>
                <c:pt idx="61" formatCode="0">
                  <c:v>113</c:v>
                </c:pt>
                <c:pt idx="62" formatCode="0">
                  <c:v>114</c:v>
                </c:pt>
                <c:pt idx="63" formatCode="0">
                  <c:v>121</c:v>
                </c:pt>
                <c:pt idx="64" formatCode="0">
                  <c:v>121</c:v>
                </c:pt>
                <c:pt idx="65" formatCode="0">
                  <c:v>121</c:v>
                </c:pt>
                <c:pt idx="66" formatCode="0">
                  <c:v>121</c:v>
                </c:pt>
                <c:pt idx="67" formatCode="0">
                  <c:v>122</c:v>
                </c:pt>
                <c:pt idx="68" formatCode="0">
                  <c:v>125</c:v>
                </c:pt>
                <c:pt idx="69" formatCode="0">
                  <c:v>125</c:v>
                </c:pt>
                <c:pt idx="70" formatCode="0">
                  <c:v>125</c:v>
                </c:pt>
                <c:pt idx="71" formatCode="0">
                  <c:v>126</c:v>
                </c:pt>
                <c:pt idx="72" formatCode="0">
                  <c:v>127</c:v>
                </c:pt>
                <c:pt idx="73" formatCode="0">
                  <c:v>127</c:v>
                </c:pt>
                <c:pt idx="74" formatCode="0">
                  <c:v>127</c:v>
                </c:pt>
                <c:pt idx="75" formatCode="0">
                  <c:v>128</c:v>
                </c:pt>
                <c:pt idx="76" formatCode="0">
                  <c:v>130</c:v>
                </c:pt>
                <c:pt idx="77" formatCode="0">
                  <c:v>131</c:v>
                </c:pt>
                <c:pt idx="78" formatCode="0">
                  <c:v>133</c:v>
                </c:pt>
                <c:pt idx="79" formatCode="0">
                  <c:v>133</c:v>
                </c:pt>
                <c:pt idx="80" formatCode="0">
                  <c:v>133</c:v>
                </c:pt>
                <c:pt idx="81" formatCode="0">
                  <c:v>133</c:v>
                </c:pt>
                <c:pt idx="82" formatCode="0">
                  <c:v>134</c:v>
                </c:pt>
                <c:pt idx="83" formatCode="0">
                  <c:v>134</c:v>
                </c:pt>
                <c:pt idx="84" formatCode="0">
                  <c:v>135</c:v>
                </c:pt>
                <c:pt idx="85" formatCode="0">
                  <c:v>135</c:v>
                </c:pt>
                <c:pt idx="86" formatCode="0">
                  <c:v>136</c:v>
                </c:pt>
                <c:pt idx="87" formatCode="0">
                  <c:v>137</c:v>
                </c:pt>
                <c:pt idx="88" formatCode="0">
                  <c:v>137</c:v>
                </c:pt>
                <c:pt idx="89" formatCode="0">
                  <c:v>137</c:v>
                </c:pt>
                <c:pt idx="90" formatCode="0">
                  <c:v>137</c:v>
                </c:pt>
                <c:pt idx="91" formatCode="0">
                  <c:v>138</c:v>
                </c:pt>
                <c:pt idx="92" formatCode="0">
                  <c:v>139</c:v>
                </c:pt>
                <c:pt idx="93" formatCode="0">
                  <c:v>141</c:v>
                </c:pt>
                <c:pt idx="94" formatCode="0">
                  <c:v>145</c:v>
                </c:pt>
                <c:pt idx="95" formatCode="0">
                  <c:v>78</c:v>
                </c:pt>
                <c:pt idx="96" formatCode="0">
                  <c:v>118</c:v>
                </c:pt>
                <c:pt idx="97" formatCode="0">
                  <c:v>96</c:v>
                </c:pt>
                <c:pt idx="98" formatCode="0">
                  <c:v>103</c:v>
                </c:pt>
                <c:pt idx="99" formatCode="0">
                  <c:v>166</c:v>
                </c:pt>
                <c:pt idx="100" formatCode="0">
                  <c:v>125</c:v>
                </c:pt>
                <c:pt idx="101" formatCode="0">
                  <c:v>129</c:v>
                </c:pt>
                <c:pt idx="102" formatCode="0">
                  <c:v>136</c:v>
                </c:pt>
                <c:pt idx="103" formatCode="0">
                  <c:v>136</c:v>
                </c:pt>
                <c:pt idx="104" formatCode="0">
                  <c:v>138</c:v>
                </c:pt>
                <c:pt idx="105" formatCode="0">
                  <c:v>110</c:v>
                </c:pt>
                <c:pt idx="106" formatCode="0">
                  <c:v>112</c:v>
                </c:pt>
                <c:pt idx="107" formatCode="0">
                  <c:v>119</c:v>
                </c:pt>
                <c:pt idx="108" formatCode="0">
                  <c:v>65</c:v>
                </c:pt>
                <c:pt idx="109" formatCode="0">
                  <c:v>81</c:v>
                </c:pt>
                <c:pt idx="110" formatCode="0">
                  <c:v>90</c:v>
                </c:pt>
                <c:pt idx="111" formatCode="0">
                  <c:v>95</c:v>
                </c:pt>
                <c:pt idx="112" formatCode="0">
                  <c:v>128</c:v>
                </c:pt>
                <c:pt idx="113" formatCode="0">
                  <c:v>79</c:v>
                </c:pt>
                <c:pt idx="114" formatCode="0">
                  <c:v>86</c:v>
                </c:pt>
                <c:pt idx="115" formatCode="0">
                  <c:v>88</c:v>
                </c:pt>
                <c:pt idx="116" formatCode="0">
                  <c:v>94</c:v>
                </c:pt>
                <c:pt idx="117" formatCode="0">
                  <c:v>127</c:v>
                </c:pt>
                <c:pt idx="118" formatCode="0">
                  <c:v>148</c:v>
                </c:pt>
                <c:pt idx="119" formatCode="0">
                  <c:v>98</c:v>
                </c:pt>
                <c:pt idx="120" formatCode="0">
                  <c:v>107</c:v>
                </c:pt>
                <c:pt idx="121" formatCode="0">
                  <c:v>109</c:v>
                </c:pt>
                <c:pt idx="122" formatCode="0">
                  <c:v>114</c:v>
                </c:pt>
                <c:pt idx="123" formatCode="0">
                  <c:v>114</c:v>
                </c:pt>
                <c:pt idx="124" formatCode="0">
                  <c:v>117</c:v>
                </c:pt>
                <c:pt idx="125" formatCode="0">
                  <c:v>120</c:v>
                </c:pt>
                <c:pt idx="126" formatCode="0">
                  <c:v>125</c:v>
                </c:pt>
                <c:pt idx="127" formatCode="0">
                  <c:v>135</c:v>
                </c:pt>
                <c:pt idx="128" formatCode="0">
                  <c:v>144</c:v>
                </c:pt>
                <c:pt idx="129" formatCode="0">
                  <c:v>76</c:v>
                </c:pt>
                <c:pt idx="130" formatCode="0">
                  <c:v>85</c:v>
                </c:pt>
                <c:pt idx="131" formatCode="0">
                  <c:v>88</c:v>
                </c:pt>
                <c:pt idx="132" formatCode="0">
                  <c:v>98</c:v>
                </c:pt>
                <c:pt idx="133" formatCode="0">
                  <c:v>99</c:v>
                </c:pt>
                <c:pt idx="134" formatCode="0">
                  <c:v>100</c:v>
                </c:pt>
                <c:pt idx="135" formatCode="0">
                  <c:v>101</c:v>
                </c:pt>
                <c:pt idx="136" formatCode="0">
                  <c:v>105</c:v>
                </c:pt>
                <c:pt idx="137" formatCode="0">
                  <c:v>121</c:v>
                </c:pt>
                <c:pt idx="138" formatCode="0">
                  <c:v>122</c:v>
                </c:pt>
                <c:pt idx="139" formatCode="0">
                  <c:v>123</c:v>
                </c:pt>
                <c:pt idx="140" formatCode="0">
                  <c:v>133</c:v>
                </c:pt>
                <c:pt idx="141" formatCode="0">
                  <c:v>85</c:v>
                </c:pt>
                <c:pt idx="142" formatCode="0">
                  <c:v>89</c:v>
                </c:pt>
                <c:pt idx="143" formatCode="0">
                  <c:v>90</c:v>
                </c:pt>
                <c:pt idx="144" formatCode="0">
                  <c:v>90</c:v>
                </c:pt>
                <c:pt idx="145" formatCode="0">
                  <c:v>91</c:v>
                </c:pt>
                <c:pt idx="146" formatCode="0">
                  <c:v>96</c:v>
                </c:pt>
                <c:pt idx="147" formatCode="0">
                  <c:v>97</c:v>
                </c:pt>
                <c:pt idx="148" formatCode="0">
                  <c:v>98</c:v>
                </c:pt>
                <c:pt idx="149" formatCode="0">
                  <c:v>100</c:v>
                </c:pt>
                <c:pt idx="150" formatCode="0">
                  <c:v>102</c:v>
                </c:pt>
                <c:pt idx="151" formatCode="0">
                  <c:v>102</c:v>
                </c:pt>
                <c:pt idx="152" formatCode="0">
                  <c:v>103</c:v>
                </c:pt>
                <c:pt idx="153" formatCode="0">
                  <c:v>103</c:v>
                </c:pt>
                <c:pt idx="154" formatCode="0">
                  <c:v>107</c:v>
                </c:pt>
                <c:pt idx="155" formatCode="0">
                  <c:v>109</c:v>
                </c:pt>
                <c:pt idx="156" formatCode="0">
                  <c:v>109</c:v>
                </c:pt>
                <c:pt idx="157" formatCode="0">
                  <c:v>110</c:v>
                </c:pt>
                <c:pt idx="158" formatCode="0">
                  <c:v>111</c:v>
                </c:pt>
                <c:pt idx="159" formatCode="0">
                  <c:v>111</c:v>
                </c:pt>
                <c:pt idx="160" formatCode="0">
                  <c:v>112</c:v>
                </c:pt>
                <c:pt idx="161" formatCode="0">
                  <c:v>112</c:v>
                </c:pt>
                <c:pt idx="162" formatCode="0">
                  <c:v>114</c:v>
                </c:pt>
                <c:pt idx="163" formatCode="0">
                  <c:v>116</c:v>
                </c:pt>
                <c:pt idx="164" formatCode="0">
                  <c:v>117</c:v>
                </c:pt>
                <c:pt idx="165" formatCode="0">
                  <c:v>119</c:v>
                </c:pt>
                <c:pt idx="166" formatCode="0">
                  <c:v>120</c:v>
                </c:pt>
                <c:pt idx="167" formatCode="0">
                  <c:v>120</c:v>
                </c:pt>
                <c:pt idx="168" formatCode="0">
                  <c:v>120</c:v>
                </c:pt>
                <c:pt idx="169" formatCode="0">
                  <c:v>121</c:v>
                </c:pt>
                <c:pt idx="170" formatCode="0">
                  <c:v>122</c:v>
                </c:pt>
                <c:pt idx="171" formatCode="0">
                  <c:v>123</c:v>
                </c:pt>
                <c:pt idx="172" formatCode="0">
                  <c:v>123</c:v>
                </c:pt>
                <c:pt idx="173" formatCode="0">
                  <c:v>123</c:v>
                </c:pt>
                <c:pt idx="174" formatCode="0">
                  <c:v>125</c:v>
                </c:pt>
                <c:pt idx="175" formatCode="0">
                  <c:v>125</c:v>
                </c:pt>
                <c:pt idx="176" formatCode="0">
                  <c:v>125</c:v>
                </c:pt>
                <c:pt idx="177" formatCode="0">
                  <c:v>126</c:v>
                </c:pt>
                <c:pt idx="178" formatCode="0">
                  <c:v>126</c:v>
                </c:pt>
                <c:pt idx="179" formatCode="0">
                  <c:v>127</c:v>
                </c:pt>
                <c:pt idx="180" formatCode="0">
                  <c:v>128</c:v>
                </c:pt>
                <c:pt idx="181" formatCode="0">
                  <c:v>129</c:v>
                </c:pt>
                <c:pt idx="182" formatCode="0">
                  <c:v>129</c:v>
                </c:pt>
                <c:pt idx="183" formatCode="0">
                  <c:v>129</c:v>
                </c:pt>
                <c:pt idx="184" formatCode="0">
                  <c:v>129</c:v>
                </c:pt>
                <c:pt idx="185" formatCode="0">
                  <c:v>129</c:v>
                </c:pt>
                <c:pt idx="186" formatCode="0">
                  <c:v>130</c:v>
                </c:pt>
                <c:pt idx="187" formatCode="0">
                  <c:v>130</c:v>
                </c:pt>
                <c:pt idx="188" formatCode="0">
                  <c:v>131</c:v>
                </c:pt>
                <c:pt idx="189" formatCode="0">
                  <c:v>132</c:v>
                </c:pt>
                <c:pt idx="190" formatCode="0">
                  <c:v>132</c:v>
                </c:pt>
                <c:pt idx="191" formatCode="0">
                  <c:v>133</c:v>
                </c:pt>
                <c:pt idx="192" formatCode="0">
                  <c:v>133</c:v>
                </c:pt>
                <c:pt idx="193" formatCode="0">
                  <c:v>134</c:v>
                </c:pt>
                <c:pt idx="194" formatCode="0">
                  <c:v>134</c:v>
                </c:pt>
                <c:pt idx="195" formatCode="0">
                  <c:v>135</c:v>
                </c:pt>
                <c:pt idx="196" formatCode="0">
                  <c:v>136</c:v>
                </c:pt>
                <c:pt idx="197" formatCode="0">
                  <c:v>137</c:v>
                </c:pt>
                <c:pt idx="198" formatCode="0">
                  <c:v>139</c:v>
                </c:pt>
                <c:pt idx="199" formatCode="0">
                  <c:v>140</c:v>
                </c:pt>
                <c:pt idx="200" formatCode="0">
                  <c:v>143</c:v>
                </c:pt>
                <c:pt idx="201" formatCode="0">
                  <c:v>143</c:v>
                </c:pt>
                <c:pt idx="202" formatCode="0">
                  <c:v>144</c:v>
                </c:pt>
                <c:pt idx="203" formatCode="0">
                  <c:v>146</c:v>
                </c:pt>
                <c:pt idx="204" formatCode="0">
                  <c:v>147</c:v>
                </c:pt>
                <c:pt idx="205" formatCode="0">
                  <c:v>149</c:v>
                </c:pt>
                <c:pt idx="206" formatCode="0">
                  <c:v>150</c:v>
                </c:pt>
                <c:pt idx="207" formatCode="0">
                  <c:v>155</c:v>
                </c:pt>
                <c:pt idx="208" formatCode="0">
                  <c:v>75</c:v>
                </c:pt>
                <c:pt idx="209" formatCode="0">
                  <c:v>102</c:v>
                </c:pt>
                <c:pt idx="210" formatCode="0">
                  <c:v>115</c:v>
                </c:pt>
                <c:pt idx="211" formatCode="0">
                  <c:v>120</c:v>
                </c:pt>
                <c:pt idx="212" formatCode="0">
                  <c:v>123</c:v>
                </c:pt>
                <c:pt idx="213" formatCode="0">
                  <c:v>184</c:v>
                </c:pt>
                <c:pt idx="214" formatCode="0">
                  <c:v>107</c:v>
                </c:pt>
                <c:pt idx="215" formatCode="0">
                  <c:v>113</c:v>
                </c:pt>
                <c:pt idx="216" formatCode="0">
                  <c:v>121</c:v>
                </c:pt>
                <c:pt idx="217" formatCode="0">
                  <c:v>143</c:v>
                </c:pt>
                <c:pt idx="218" formatCode="0">
                  <c:v>114</c:v>
                </c:pt>
                <c:pt idx="219" formatCode="0">
                  <c:v>120</c:v>
                </c:pt>
                <c:pt idx="220" formatCode="0">
                  <c:v>121</c:v>
                </c:pt>
                <c:pt idx="221" formatCode="0">
                  <c:v>132</c:v>
                </c:pt>
                <c:pt idx="222" formatCode="0">
                  <c:v>133</c:v>
                </c:pt>
                <c:pt idx="223" formatCode="0">
                  <c:v>95</c:v>
                </c:pt>
                <c:pt idx="224" formatCode="0">
                  <c:v>116</c:v>
                </c:pt>
                <c:pt idx="225" formatCode="0">
                  <c:v>120</c:v>
                </c:pt>
                <c:pt idx="226" formatCode="0">
                  <c:v>95</c:v>
                </c:pt>
                <c:pt idx="227" formatCode="0">
                  <c:v>114</c:v>
                </c:pt>
                <c:pt idx="228" formatCode="0">
                  <c:v>130</c:v>
                </c:pt>
                <c:pt idx="229" formatCode="0">
                  <c:v>132</c:v>
                </c:pt>
                <c:pt idx="230" formatCode="0">
                  <c:v>142</c:v>
                </c:pt>
                <c:pt idx="231" formatCode="0">
                  <c:v>145</c:v>
                </c:pt>
                <c:pt idx="232" formatCode="0">
                  <c:v>145</c:v>
                </c:pt>
                <c:pt idx="233" formatCode="0">
                  <c:v>83</c:v>
                </c:pt>
                <c:pt idx="234" formatCode="0">
                  <c:v>92</c:v>
                </c:pt>
                <c:pt idx="235" formatCode="0">
                  <c:v>100</c:v>
                </c:pt>
                <c:pt idx="236" formatCode="0">
                  <c:v>107</c:v>
                </c:pt>
                <c:pt idx="237" formatCode="0">
                  <c:v>111</c:v>
                </c:pt>
                <c:pt idx="238" formatCode="0">
                  <c:v>112</c:v>
                </c:pt>
                <c:pt idx="239" formatCode="0">
                  <c:v>118</c:v>
                </c:pt>
                <c:pt idx="240" formatCode="0">
                  <c:v>119</c:v>
                </c:pt>
                <c:pt idx="241" formatCode="0">
                  <c:v>119</c:v>
                </c:pt>
                <c:pt idx="242" formatCode="0">
                  <c:v>120</c:v>
                </c:pt>
                <c:pt idx="243" formatCode="0">
                  <c:v>120</c:v>
                </c:pt>
                <c:pt idx="244" formatCode="0">
                  <c:v>124</c:v>
                </c:pt>
                <c:pt idx="245" formatCode="0">
                  <c:v>129</c:v>
                </c:pt>
                <c:pt idx="246" formatCode="0">
                  <c:v>130</c:v>
                </c:pt>
                <c:pt idx="247" formatCode="0">
                  <c:v>135</c:v>
                </c:pt>
                <c:pt idx="248" formatCode="0">
                  <c:v>135</c:v>
                </c:pt>
                <c:pt idx="249" formatCode="0">
                  <c:v>136</c:v>
                </c:pt>
                <c:pt idx="250" formatCode="0">
                  <c:v>143</c:v>
                </c:pt>
                <c:pt idx="251" formatCode="0">
                  <c:v>148</c:v>
                </c:pt>
                <c:pt idx="252" formatCode="0">
                  <c:v>125</c:v>
                </c:pt>
                <c:pt idx="253" formatCode="0">
                  <c:v>87</c:v>
                </c:pt>
                <c:pt idx="254" formatCode="0">
                  <c:v>115</c:v>
                </c:pt>
                <c:pt idx="255" formatCode="0">
                  <c:v>115</c:v>
                </c:pt>
                <c:pt idx="256" formatCode="0">
                  <c:v>116</c:v>
                </c:pt>
                <c:pt idx="257" formatCode="0">
                  <c:v>121</c:v>
                </c:pt>
                <c:pt idx="258" formatCode="0">
                  <c:v>122</c:v>
                </c:pt>
                <c:pt idx="259" formatCode="0">
                  <c:v>122</c:v>
                </c:pt>
                <c:pt idx="260" formatCode="0">
                  <c:v>136</c:v>
                </c:pt>
                <c:pt idx="261" formatCode="0">
                  <c:v>138</c:v>
                </c:pt>
                <c:pt idx="262" formatCode="0">
                  <c:v>150</c:v>
                </c:pt>
                <c:pt idx="263" formatCode="0">
                  <c:v>128</c:v>
                </c:pt>
                <c:pt idx="264" formatCode="0">
                  <c:v>131</c:v>
                </c:pt>
                <c:pt idx="265" formatCode="0">
                  <c:v>136</c:v>
                </c:pt>
                <c:pt idx="266" formatCode="0">
                  <c:v>138</c:v>
                </c:pt>
                <c:pt idx="267" formatCode="0">
                  <c:v>142</c:v>
                </c:pt>
                <c:pt idx="268" formatCode="0">
                  <c:v>96</c:v>
                </c:pt>
                <c:pt idx="269" formatCode="0">
                  <c:v>134</c:v>
                </c:pt>
                <c:pt idx="270" formatCode="0">
                  <c:v>94</c:v>
                </c:pt>
                <c:pt idx="271" formatCode="0">
                  <c:v>100</c:v>
                </c:pt>
                <c:pt idx="272" formatCode="0">
                  <c:v>106</c:v>
                </c:pt>
                <c:pt idx="273" formatCode="0">
                  <c:v>112</c:v>
                </c:pt>
                <c:pt idx="274" formatCode="0">
                  <c:v>114</c:v>
                </c:pt>
                <c:pt idx="275" formatCode="0">
                  <c:v>123</c:v>
                </c:pt>
                <c:pt idx="276" formatCode="0">
                  <c:v>126</c:v>
                </c:pt>
                <c:pt idx="277" formatCode="0">
                  <c:v>132</c:v>
                </c:pt>
                <c:pt idx="278" formatCode="0">
                  <c:v>140</c:v>
                </c:pt>
                <c:pt idx="279" formatCode="0">
                  <c:v>141</c:v>
                </c:pt>
                <c:pt idx="280" formatCode="0">
                  <c:v>145</c:v>
                </c:pt>
                <c:pt idx="281" formatCode="0">
                  <c:v>124</c:v>
                </c:pt>
                <c:pt idx="282" formatCode="0">
                  <c:v>127</c:v>
                </c:pt>
                <c:pt idx="283" formatCode="0">
                  <c:v>141</c:v>
                </c:pt>
                <c:pt idx="284" formatCode="0">
                  <c:v>143</c:v>
                </c:pt>
                <c:pt idx="285" formatCode="0">
                  <c:v>93</c:v>
                </c:pt>
                <c:pt idx="286" formatCode="0">
                  <c:v>107</c:v>
                </c:pt>
                <c:pt idx="287" formatCode="0">
                  <c:v>110</c:v>
                </c:pt>
                <c:pt idx="288" formatCode="0">
                  <c:v>118</c:v>
                </c:pt>
                <c:pt idx="289" formatCode="0">
                  <c:v>119</c:v>
                </c:pt>
                <c:pt idx="290" formatCode="0">
                  <c:v>119</c:v>
                </c:pt>
                <c:pt idx="291" formatCode="0">
                  <c:v>121</c:v>
                </c:pt>
                <c:pt idx="292" formatCode="0">
                  <c:v>122</c:v>
                </c:pt>
                <c:pt idx="293" formatCode="0">
                  <c:v>126</c:v>
                </c:pt>
                <c:pt idx="294" formatCode="0">
                  <c:v>127</c:v>
                </c:pt>
                <c:pt idx="295" formatCode="0">
                  <c:v>128</c:v>
                </c:pt>
                <c:pt idx="296" formatCode="0">
                  <c:v>129</c:v>
                </c:pt>
                <c:pt idx="297" formatCode="0">
                  <c:v>129</c:v>
                </c:pt>
                <c:pt idx="298" formatCode="0">
                  <c:v>130</c:v>
                </c:pt>
                <c:pt idx="299" formatCode="0">
                  <c:v>131</c:v>
                </c:pt>
                <c:pt idx="300" formatCode="0">
                  <c:v>133</c:v>
                </c:pt>
                <c:pt idx="301" formatCode="0">
                  <c:v>134</c:v>
                </c:pt>
                <c:pt idx="302" formatCode="0">
                  <c:v>135</c:v>
                </c:pt>
                <c:pt idx="303" formatCode="0">
                  <c:v>135</c:v>
                </c:pt>
                <c:pt idx="304" formatCode="0">
                  <c:v>135</c:v>
                </c:pt>
                <c:pt idx="305" formatCode="0">
                  <c:v>139</c:v>
                </c:pt>
                <c:pt idx="306" formatCode="0">
                  <c:v>139</c:v>
                </c:pt>
                <c:pt idx="307" formatCode="0">
                  <c:v>140</c:v>
                </c:pt>
                <c:pt idx="308" formatCode="0">
                  <c:v>141</c:v>
                </c:pt>
                <c:pt idx="309" formatCode="0">
                  <c:v>143</c:v>
                </c:pt>
                <c:pt idx="310" formatCode="0">
                  <c:v>146</c:v>
                </c:pt>
                <c:pt idx="311" formatCode="0">
                  <c:v>147</c:v>
                </c:pt>
                <c:pt idx="312" formatCode="0">
                  <c:v>151</c:v>
                </c:pt>
                <c:pt idx="313" formatCode="0">
                  <c:v>155</c:v>
                </c:pt>
                <c:pt idx="314" formatCode="0">
                  <c:v>156</c:v>
                </c:pt>
                <c:pt idx="315" formatCode="0">
                  <c:v>110</c:v>
                </c:pt>
                <c:pt idx="316" formatCode="0">
                  <c:v>112</c:v>
                </c:pt>
                <c:pt idx="317" formatCode="0">
                  <c:v>116</c:v>
                </c:pt>
                <c:pt idx="318" formatCode="0">
                  <c:v>117</c:v>
                </c:pt>
                <c:pt idx="319" formatCode="0">
                  <c:v>119</c:v>
                </c:pt>
                <c:pt idx="320" formatCode="0">
                  <c:v>121</c:v>
                </c:pt>
                <c:pt idx="321" formatCode="0">
                  <c:v>122</c:v>
                </c:pt>
                <c:pt idx="322" formatCode="0">
                  <c:v>124</c:v>
                </c:pt>
                <c:pt idx="323" formatCode="0">
                  <c:v>125</c:v>
                </c:pt>
                <c:pt idx="324" formatCode="0">
                  <c:v>126</c:v>
                </c:pt>
                <c:pt idx="325" formatCode="0">
                  <c:v>127</c:v>
                </c:pt>
                <c:pt idx="326" formatCode="0">
                  <c:v>128</c:v>
                </c:pt>
                <c:pt idx="327" formatCode="0">
                  <c:v>133</c:v>
                </c:pt>
                <c:pt idx="328" formatCode="0">
                  <c:v>135</c:v>
                </c:pt>
                <c:pt idx="329" formatCode="0">
                  <c:v>135</c:v>
                </c:pt>
                <c:pt idx="330" formatCode="0">
                  <c:v>135</c:v>
                </c:pt>
                <c:pt idx="331" formatCode="0">
                  <c:v>88</c:v>
                </c:pt>
                <c:pt idx="332" formatCode="0">
                  <c:v>96</c:v>
                </c:pt>
                <c:pt idx="333" formatCode="0">
                  <c:v>97</c:v>
                </c:pt>
                <c:pt idx="334" formatCode="0">
                  <c:v>113</c:v>
                </c:pt>
                <c:pt idx="335" formatCode="0">
                  <c:v>114</c:v>
                </c:pt>
                <c:pt idx="336" formatCode="0">
                  <c:v>116</c:v>
                </c:pt>
                <c:pt idx="337" formatCode="0">
                  <c:v>118</c:v>
                </c:pt>
                <c:pt idx="338" formatCode="0">
                  <c:v>118</c:v>
                </c:pt>
                <c:pt idx="339" formatCode="0">
                  <c:v>119</c:v>
                </c:pt>
                <c:pt idx="340" formatCode="0">
                  <c:v>121</c:v>
                </c:pt>
                <c:pt idx="341" formatCode="0">
                  <c:v>122</c:v>
                </c:pt>
                <c:pt idx="342" formatCode="0">
                  <c:v>123</c:v>
                </c:pt>
                <c:pt idx="343" formatCode="0">
                  <c:v>124</c:v>
                </c:pt>
                <c:pt idx="344" formatCode="0">
                  <c:v>124</c:v>
                </c:pt>
                <c:pt idx="345" formatCode="0">
                  <c:v>124</c:v>
                </c:pt>
                <c:pt idx="346" formatCode="0">
                  <c:v>125</c:v>
                </c:pt>
                <c:pt idx="347" formatCode="0">
                  <c:v>125</c:v>
                </c:pt>
                <c:pt idx="348" formatCode="0">
                  <c:v>126</c:v>
                </c:pt>
                <c:pt idx="349" formatCode="0">
                  <c:v>127</c:v>
                </c:pt>
                <c:pt idx="350" formatCode="0">
                  <c:v>127</c:v>
                </c:pt>
                <c:pt idx="351" formatCode="0">
                  <c:v>128</c:v>
                </c:pt>
                <c:pt idx="352" formatCode="0">
                  <c:v>128</c:v>
                </c:pt>
                <c:pt idx="353" formatCode="0">
                  <c:v>128</c:v>
                </c:pt>
                <c:pt idx="354" formatCode="0">
                  <c:v>129</c:v>
                </c:pt>
                <c:pt idx="355" formatCode="0">
                  <c:v>129</c:v>
                </c:pt>
                <c:pt idx="356" formatCode="0">
                  <c:v>129</c:v>
                </c:pt>
                <c:pt idx="357" formatCode="0">
                  <c:v>130</c:v>
                </c:pt>
                <c:pt idx="358" formatCode="0">
                  <c:v>130</c:v>
                </c:pt>
                <c:pt idx="359" formatCode="0">
                  <c:v>130</c:v>
                </c:pt>
                <c:pt idx="360" formatCode="0">
                  <c:v>130</c:v>
                </c:pt>
                <c:pt idx="361" formatCode="0">
                  <c:v>131</c:v>
                </c:pt>
                <c:pt idx="362" formatCode="0">
                  <c:v>131</c:v>
                </c:pt>
                <c:pt idx="363" formatCode="0">
                  <c:v>132</c:v>
                </c:pt>
                <c:pt idx="364" formatCode="0">
                  <c:v>132</c:v>
                </c:pt>
                <c:pt idx="365" formatCode="0">
                  <c:v>133</c:v>
                </c:pt>
                <c:pt idx="366" formatCode="0">
                  <c:v>134</c:v>
                </c:pt>
                <c:pt idx="367" formatCode="0">
                  <c:v>135</c:v>
                </c:pt>
                <c:pt idx="368" formatCode="0">
                  <c:v>135</c:v>
                </c:pt>
                <c:pt idx="369" formatCode="0">
                  <c:v>137</c:v>
                </c:pt>
                <c:pt idx="370" formatCode="0">
                  <c:v>138</c:v>
                </c:pt>
                <c:pt idx="371" formatCode="0">
                  <c:v>139</c:v>
                </c:pt>
                <c:pt idx="372" formatCode="0">
                  <c:v>140</c:v>
                </c:pt>
                <c:pt idx="373" formatCode="0">
                  <c:v>141</c:v>
                </c:pt>
                <c:pt idx="374" formatCode="0">
                  <c:v>141</c:v>
                </c:pt>
                <c:pt idx="375" formatCode="0">
                  <c:v>141</c:v>
                </c:pt>
                <c:pt idx="376" formatCode="0">
                  <c:v>142</c:v>
                </c:pt>
                <c:pt idx="377" formatCode="0">
                  <c:v>143</c:v>
                </c:pt>
                <c:pt idx="378" formatCode="0">
                  <c:v>144</c:v>
                </c:pt>
                <c:pt idx="379" formatCode="0">
                  <c:v>145</c:v>
                </c:pt>
                <c:pt idx="380" formatCode="0">
                  <c:v>154</c:v>
                </c:pt>
                <c:pt idx="381" formatCode="0">
                  <c:v>93</c:v>
                </c:pt>
                <c:pt idx="382" formatCode="0">
                  <c:v>99</c:v>
                </c:pt>
                <c:pt idx="383" formatCode="0">
                  <c:v>99</c:v>
                </c:pt>
                <c:pt idx="384" formatCode="0">
                  <c:v>115</c:v>
                </c:pt>
                <c:pt idx="385" formatCode="0">
                  <c:v>117</c:v>
                </c:pt>
                <c:pt idx="386" formatCode="0">
                  <c:v>117</c:v>
                </c:pt>
                <c:pt idx="387" formatCode="0">
                  <c:v>120</c:v>
                </c:pt>
                <c:pt idx="388" formatCode="0">
                  <c:v>120</c:v>
                </c:pt>
                <c:pt idx="389" formatCode="0">
                  <c:v>120</c:v>
                </c:pt>
                <c:pt idx="390" formatCode="0">
                  <c:v>126</c:v>
                </c:pt>
                <c:pt idx="391" formatCode="0">
                  <c:v>126</c:v>
                </c:pt>
                <c:pt idx="392" formatCode="0">
                  <c:v>127</c:v>
                </c:pt>
                <c:pt idx="393" formatCode="0">
                  <c:v>130</c:v>
                </c:pt>
                <c:pt idx="394" formatCode="0">
                  <c:v>130</c:v>
                </c:pt>
                <c:pt idx="395" formatCode="0">
                  <c:v>130</c:v>
                </c:pt>
                <c:pt idx="396" formatCode="0">
                  <c:v>131</c:v>
                </c:pt>
                <c:pt idx="397" formatCode="0">
                  <c:v>131</c:v>
                </c:pt>
                <c:pt idx="398" formatCode="0">
                  <c:v>132</c:v>
                </c:pt>
                <c:pt idx="399" formatCode="0">
                  <c:v>133</c:v>
                </c:pt>
                <c:pt idx="400" formatCode="0">
                  <c:v>133</c:v>
                </c:pt>
                <c:pt idx="401" formatCode="0">
                  <c:v>134</c:v>
                </c:pt>
                <c:pt idx="402" formatCode="0">
                  <c:v>134</c:v>
                </c:pt>
                <c:pt idx="403" formatCode="0">
                  <c:v>135</c:v>
                </c:pt>
                <c:pt idx="404" formatCode="0">
                  <c:v>136</c:v>
                </c:pt>
                <c:pt idx="405" formatCode="0">
                  <c:v>136</c:v>
                </c:pt>
                <c:pt idx="406" formatCode="0">
                  <c:v>136</c:v>
                </c:pt>
                <c:pt idx="407" formatCode="0">
                  <c:v>136</c:v>
                </c:pt>
                <c:pt idx="408" formatCode="0">
                  <c:v>137</c:v>
                </c:pt>
                <c:pt idx="409" formatCode="0">
                  <c:v>137</c:v>
                </c:pt>
                <c:pt idx="410" formatCode="0">
                  <c:v>138</c:v>
                </c:pt>
                <c:pt idx="411" formatCode="0">
                  <c:v>139</c:v>
                </c:pt>
                <c:pt idx="412" formatCode="0">
                  <c:v>140</c:v>
                </c:pt>
                <c:pt idx="413" formatCode="0">
                  <c:v>141</c:v>
                </c:pt>
                <c:pt idx="414" formatCode="0">
                  <c:v>141</c:v>
                </c:pt>
                <c:pt idx="415" formatCode="0">
                  <c:v>142</c:v>
                </c:pt>
                <c:pt idx="416" formatCode="0">
                  <c:v>143</c:v>
                </c:pt>
                <c:pt idx="417" formatCode="0">
                  <c:v>144</c:v>
                </c:pt>
                <c:pt idx="418" formatCode="0">
                  <c:v>144</c:v>
                </c:pt>
                <c:pt idx="419" formatCode="0">
                  <c:v>145</c:v>
                </c:pt>
                <c:pt idx="420" formatCode="0">
                  <c:v>145</c:v>
                </c:pt>
                <c:pt idx="421" formatCode="0">
                  <c:v>145</c:v>
                </c:pt>
                <c:pt idx="422" formatCode="0">
                  <c:v>151</c:v>
                </c:pt>
                <c:pt idx="423" formatCode="0">
                  <c:v>96</c:v>
                </c:pt>
                <c:pt idx="424" formatCode="0">
                  <c:v>100</c:v>
                </c:pt>
                <c:pt idx="425" formatCode="0">
                  <c:v>101</c:v>
                </c:pt>
                <c:pt idx="426" formatCode="0">
                  <c:v>117</c:v>
                </c:pt>
                <c:pt idx="427" formatCode="0">
                  <c:v>120</c:v>
                </c:pt>
                <c:pt idx="428" formatCode="0">
                  <c:v>121</c:v>
                </c:pt>
                <c:pt idx="429" formatCode="0">
                  <c:v>121</c:v>
                </c:pt>
                <c:pt idx="430" formatCode="0">
                  <c:v>126</c:v>
                </c:pt>
                <c:pt idx="431" formatCode="0">
                  <c:v>128</c:v>
                </c:pt>
                <c:pt idx="432" formatCode="0">
                  <c:v>129</c:v>
                </c:pt>
                <c:pt idx="433" formatCode="0">
                  <c:v>130</c:v>
                </c:pt>
                <c:pt idx="434" formatCode="0">
                  <c:v>131</c:v>
                </c:pt>
                <c:pt idx="435" formatCode="0">
                  <c:v>132</c:v>
                </c:pt>
                <c:pt idx="436" formatCode="0">
                  <c:v>132</c:v>
                </c:pt>
                <c:pt idx="437" formatCode="0">
                  <c:v>133</c:v>
                </c:pt>
                <c:pt idx="438" formatCode="0">
                  <c:v>134</c:v>
                </c:pt>
                <c:pt idx="439" formatCode="0">
                  <c:v>134</c:v>
                </c:pt>
                <c:pt idx="440" formatCode="0">
                  <c:v>135</c:v>
                </c:pt>
                <c:pt idx="441" formatCode="0">
                  <c:v>137</c:v>
                </c:pt>
                <c:pt idx="442" formatCode="0">
                  <c:v>138</c:v>
                </c:pt>
                <c:pt idx="443" formatCode="0">
                  <c:v>140</c:v>
                </c:pt>
                <c:pt idx="444" formatCode="0">
                  <c:v>143</c:v>
                </c:pt>
                <c:pt idx="445" formatCode="0">
                  <c:v>146</c:v>
                </c:pt>
                <c:pt idx="446" formatCode="0">
                  <c:v>154</c:v>
                </c:pt>
                <c:pt idx="447" formatCode="0">
                  <c:v>106</c:v>
                </c:pt>
                <c:pt idx="448" formatCode="0">
                  <c:v>107</c:v>
                </c:pt>
                <c:pt idx="449" formatCode="0">
                  <c:v>113</c:v>
                </c:pt>
                <c:pt idx="450" formatCode="0">
                  <c:v>116</c:v>
                </c:pt>
                <c:pt idx="451" formatCode="0">
                  <c:v>121</c:v>
                </c:pt>
                <c:pt idx="452" formatCode="0">
                  <c:v>122</c:v>
                </c:pt>
                <c:pt idx="453" formatCode="0">
                  <c:v>123</c:v>
                </c:pt>
                <c:pt idx="454" formatCode="0">
                  <c:v>126</c:v>
                </c:pt>
                <c:pt idx="455" formatCode="0">
                  <c:v>128</c:v>
                </c:pt>
                <c:pt idx="456" formatCode="0">
                  <c:v>129</c:v>
                </c:pt>
                <c:pt idx="457" formatCode="0">
                  <c:v>130</c:v>
                </c:pt>
                <c:pt idx="458" formatCode="0">
                  <c:v>130</c:v>
                </c:pt>
                <c:pt idx="459" formatCode="0">
                  <c:v>130</c:v>
                </c:pt>
                <c:pt idx="460" formatCode="0">
                  <c:v>134</c:v>
                </c:pt>
                <c:pt idx="461" formatCode="0">
                  <c:v>139</c:v>
                </c:pt>
                <c:pt idx="462" formatCode="0">
                  <c:v>139</c:v>
                </c:pt>
                <c:pt idx="463" formatCode="0">
                  <c:v>139</c:v>
                </c:pt>
                <c:pt idx="464" formatCode="0">
                  <c:v>140</c:v>
                </c:pt>
                <c:pt idx="465" formatCode="0">
                  <c:v>142</c:v>
                </c:pt>
                <c:pt idx="466" formatCode="0">
                  <c:v>154</c:v>
                </c:pt>
                <c:pt idx="467" formatCode="0">
                  <c:v>157</c:v>
                </c:pt>
                <c:pt idx="468" formatCode="0">
                  <c:v>159</c:v>
                </c:pt>
                <c:pt idx="469" formatCode="0">
                  <c:v>125</c:v>
                </c:pt>
                <c:pt idx="470" formatCode="0">
                  <c:v>132</c:v>
                </c:pt>
                <c:pt idx="471" formatCode="0">
                  <c:v>136</c:v>
                </c:pt>
                <c:pt idx="472" formatCode="0">
                  <c:v>83</c:v>
                </c:pt>
                <c:pt idx="473" formatCode="0">
                  <c:v>111</c:v>
                </c:pt>
                <c:pt idx="474" formatCode="0">
                  <c:v>116</c:v>
                </c:pt>
                <c:pt idx="475" formatCode="0">
                  <c:v>117</c:v>
                </c:pt>
                <c:pt idx="476" formatCode="0">
                  <c:v>118</c:v>
                </c:pt>
                <c:pt idx="477" formatCode="0">
                  <c:v>124</c:v>
                </c:pt>
                <c:pt idx="478" formatCode="0">
                  <c:v>125</c:v>
                </c:pt>
                <c:pt idx="479" formatCode="0">
                  <c:v>126</c:v>
                </c:pt>
                <c:pt idx="480" formatCode="0">
                  <c:v>127</c:v>
                </c:pt>
                <c:pt idx="481" formatCode="0">
                  <c:v>129</c:v>
                </c:pt>
                <c:pt idx="482" formatCode="0">
                  <c:v>130</c:v>
                </c:pt>
                <c:pt idx="483" formatCode="0">
                  <c:v>131</c:v>
                </c:pt>
                <c:pt idx="484" formatCode="0">
                  <c:v>133</c:v>
                </c:pt>
                <c:pt idx="485" formatCode="0">
                  <c:v>134</c:v>
                </c:pt>
                <c:pt idx="486" formatCode="0">
                  <c:v>134</c:v>
                </c:pt>
                <c:pt idx="487" formatCode="0">
                  <c:v>135</c:v>
                </c:pt>
                <c:pt idx="488" formatCode="0">
                  <c:v>135</c:v>
                </c:pt>
                <c:pt idx="489" formatCode="0">
                  <c:v>141</c:v>
                </c:pt>
                <c:pt idx="490" formatCode="0">
                  <c:v>141</c:v>
                </c:pt>
                <c:pt idx="491" formatCode="0">
                  <c:v>107</c:v>
                </c:pt>
                <c:pt idx="492" formatCode="0">
                  <c:v>129</c:v>
                </c:pt>
                <c:pt idx="493" formatCode="0">
                  <c:v>135</c:v>
                </c:pt>
                <c:pt idx="494" formatCode="0">
                  <c:v>145</c:v>
                </c:pt>
                <c:pt idx="495" formatCode="0">
                  <c:v>133</c:v>
                </c:pt>
                <c:pt idx="496" formatCode="0">
                  <c:v>112</c:v>
                </c:pt>
                <c:pt idx="497" formatCode="0">
                  <c:v>126</c:v>
                </c:pt>
                <c:pt idx="498" formatCode="0">
                  <c:v>129</c:v>
                </c:pt>
                <c:pt idx="499" formatCode="0">
                  <c:v>134</c:v>
                </c:pt>
                <c:pt idx="500" formatCode="0">
                  <c:v>141</c:v>
                </c:pt>
                <c:pt idx="501" formatCode="0">
                  <c:v>152</c:v>
                </c:pt>
                <c:pt idx="502" formatCode="0">
                  <c:v>120</c:v>
                </c:pt>
                <c:pt idx="503" formatCode="0">
                  <c:v>135</c:v>
                </c:pt>
                <c:pt idx="504" formatCode="0">
                  <c:v>130</c:v>
                </c:pt>
                <c:pt idx="505" formatCode="0">
                  <c:v>100</c:v>
                </c:pt>
                <c:pt idx="506" formatCode="0">
                  <c:v>137</c:v>
                </c:pt>
                <c:pt idx="507" formatCode="0">
                  <c:v>138</c:v>
                </c:pt>
                <c:pt idx="508" formatCode="0">
                  <c:v>100</c:v>
                </c:pt>
                <c:pt idx="509" formatCode="0">
                  <c:v>130</c:v>
                </c:pt>
                <c:pt idx="510" formatCode="0">
                  <c:v>134</c:v>
                </c:pt>
                <c:pt idx="511" formatCode="0">
                  <c:v>135</c:v>
                </c:pt>
                <c:pt idx="512" formatCode="0">
                  <c:v>138</c:v>
                </c:pt>
                <c:pt idx="513" formatCode="0">
                  <c:v>140</c:v>
                </c:pt>
                <c:pt idx="514" formatCode="0">
                  <c:v>146</c:v>
                </c:pt>
                <c:pt idx="515" formatCode="0">
                  <c:v>120</c:v>
                </c:pt>
                <c:pt idx="516" formatCode="0">
                  <c:v>134</c:v>
                </c:pt>
                <c:pt idx="517" formatCode="0">
                  <c:v>164</c:v>
                </c:pt>
                <c:pt idx="518" formatCode="0">
                  <c:v>165</c:v>
                </c:pt>
                <c:pt idx="519" formatCode="0">
                  <c:v>109</c:v>
                </c:pt>
                <c:pt idx="520" formatCode="0">
                  <c:v>142</c:v>
                </c:pt>
                <c:pt idx="521" formatCode="0">
                  <c:v>154</c:v>
                </c:pt>
                <c:pt idx="522" formatCode="0">
                  <c:v>101</c:v>
                </c:pt>
                <c:pt idx="523" formatCode="0">
                  <c:v>135</c:v>
                </c:pt>
                <c:pt idx="524" formatCode="0">
                  <c:v>125</c:v>
                </c:pt>
                <c:pt idx="525" formatCode="0">
                  <c:v>141</c:v>
                </c:pt>
                <c:pt idx="526" formatCode="0">
                  <c:v>142</c:v>
                </c:pt>
                <c:pt idx="527" formatCode="0">
                  <c:v>142</c:v>
                </c:pt>
                <c:pt idx="528" formatCode="0">
                  <c:v>145</c:v>
                </c:pt>
                <c:pt idx="529" formatCode="0">
                  <c:v>152</c:v>
                </c:pt>
                <c:pt idx="530" formatCode="0">
                  <c:v>154</c:v>
                </c:pt>
                <c:pt idx="531" formatCode="0">
                  <c:v>117</c:v>
                </c:pt>
                <c:pt idx="532" formatCode="0">
                  <c:v>118</c:v>
                </c:pt>
                <c:pt idx="533" formatCode="0">
                  <c:v>124</c:v>
                </c:pt>
                <c:pt idx="534" formatCode="0">
                  <c:v>124</c:v>
                </c:pt>
                <c:pt idx="535" formatCode="0">
                  <c:v>128</c:v>
                </c:pt>
                <c:pt idx="536" formatCode="0">
                  <c:v>129</c:v>
                </c:pt>
                <c:pt idx="537" formatCode="0">
                  <c:v>130</c:v>
                </c:pt>
                <c:pt idx="538" formatCode="0">
                  <c:v>134</c:v>
                </c:pt>
                <c:pt idx="539" formatCode="0">
                  <c:v>136</c:v>
                </c:pt>
                <c:pt idx="540" formatCode="0">
                  <c:v>136</c:v>
                </c:pt>
                <c:pt idx="541" formatCode="0">
                  <c:v>136</c:v>
                </c:pt>
                <c:pt idx="542" formatCode="0">
                  <c:v>140</c:v>
                </c:pt>
                <c:pt idx="543" formatCode="0">
                  <c:v>140</c:v>
                </c:pt>
                <c:pt idx="544" formatCode="0">
                  <c:v>140</c:v>
                </c:pt>
                <c:pt idx="545" formatCode="0">
                  <c:v>141</c:v>
                </c:pt>
                <c:pt idx="546" formatCode="0">
                  <c:v>141</c:v>
                </c:pt>
                <c:pt idx="547" formatCode="0">
                  <c:v>141</c:v>
                </c:pt>
                <c:pt idx="548" formatCode="0">
                  <c:v>142</c:v>
                </c:pt>
                <c:pt idx="549" formatCode="0">
                  <c:v>142</c:v>
                </c:pt>
                <c:pt idx="550" formatCode="0">
                  <c:v>142</c:v>
                </c:pt>
                <c:pt idx="551" formatCode="0">
                  <c:v>143</c:v>
                </c:pt>
                <c:pt idx="552" formatCode="0">
                  <c:v>143</c:v>
                </c:pt>
                <c:pt idx="553" formatCode="0">
                  <c:v>144</c:v>
                </c:pt>
                <c:pt idx="554" formatCode="0">
                  <c:v>145</c:v>
                </c:pt>
                <c:pt idx="555" formatCode="0">
                  <c:v>145</c:v>
                </c:pt>
                <c:pt idx="556" formatCode="0">
                  <c:v>146</c:v>
                </c:pt>
                <c:pt idx="557" formatCode="0">
                  <c:v>146</c:v>
                </c:pt>
                <c:pt idx="558" formatCode="0">
                  <c:v>146</c:v>
                </c:pt>
                <c:pt idx="559" formatCode="0">
                  <c:v>146</c:v>
                </c:pt>
                <c:pt idx="560" formatCode="0">
                  <c:v>147</c:v>
                </c:pt>
                <c:pt idx="561" formatCode="0">
                  <c:v>147</c:v>
                </c:pt>
                <c:pt idx="562" formatCode="0">
                  <c:v>147</c:v>
                </c:pt>
                <c:pt idx="563" formatCode="0">
                  <c:v>149</c:v>
                </c:pt>
                <c:pt idx="564" formatCode="0">
                  <c:v>149</c:v>
                </c:pt>
                <c:pt idx="565" formatCode="0">
                  <c:v>149</c:v>
                </c:pt>
                <c:pt idx="566" formatCode="0">
                  <c:v>149</c:v>
                </c:pt>
                <c:pt idx="567" formatCode="0">
                  <c:v>149</c:v>
                </c:pt>
                <c:pt idx="568" formatCode="0">
                  <c:v>149</c:v>
                </c:pt>
                <c:pt idx="569" formatCode="0">
                  <c:v>151</c:v>
                </c:pt>
                <c:pt idx="570" formatCode="0">
                  <c:v>151</c:v>
                </c:pt>
                <c:pt idx="571" formatCode="0">
                  <c:v>154</c:v>
                </c:pt>
                <c:pt idx="572" formatCode="0">
                  <c:v>155</c:v>
                </c:pt>
                <c:pt idx="573" formatCode="0">
                  <c:v>155</c:v>
                </c:pt>
                <c:pt idx="574" formatCode="0">
                  <c:v>157</c:v>
                </c:pt>
                <c:pt idx="575" formatCode="0">
                  <c:v>158</c:v>
                </c:pt>
                <c:pt idx="576" formatCode="0">
                  <c:v>144</c:v>
                </c:pt>
                <c:pt idx="577" formatCode="0">
                  <c:v>145</c:v>
                </c:pt>
                <c:pt idx="578" formatCode="0">
                  <c:v>147</c:v>
                </c:pt>
                <c:pt idx="579" formatCode="0">
                  <c:v>152</c:v>
                </c:pt>
                <c:pt idx="580" formatCode="0">
                  <c:v>125</c:v>
                </c:pt>
                <c:pt idx="581" formatCode="0">
                  <c:v>128</c:v>
                </c:pt>
                <c:pt idx="582" formatCode="0">
                  <c:v>129</c:v>
                </c:pt>
                <c:pt idx="583" formatCode="0">
                  <c:v>138</c:v>
                </c:pt>
                <c:pt idx="584" formatCode="0">
                  <c:v>144</c:v>
                </c:pt>
                <c:pt idx="585" formatCode="0">
                  <c:v>151</c:v>
                </c:pt>
                <c:pt idx="586" formatCode="0">
                  <c:v>154</c:v>
                </c:pt>
                <c:pt idx="587" formatCode="0">
                  <c:v>154</c:v>
                </c:pt>
                <c:pt idx="588" formatCode="0">
                  <c:v>155</c:v>
                </c:pt>
                <c:pt idx="589" formatCode="0">
                  <c:v>147</c:v>
                </c:pt>
                <c:pt idx="590" formatCode="0">
                  <c:v>132</c:v>
                </c:pt>
                <c:pt idx="591" formatCode="0">
                  <c:v>132</c:v>
                </c:pt>
                <c:pt idx="592" formatCode="0">
                  <c:v>141</c:v>
                </c:pt>
                <c:pt idx="593" formatCode="0">
                  <c:v>152</c:v>
                </c:pt>
                <c:pt idx="594" formatCode="0">
                  <c:v>163</c:v>
                </c:pt>
                <c:pt idx="595" formatCode="0">
                  <c:v>168</c:v>
                </c:pt>
                <c:pt idx="596" formatCode="0">
                  <c:v>145</c:v>
                </c:pt>
                <c:pt idx="597" formatCode="0">
                  <c:v>133</c:v>
                </c:pt>
                <c:pt idx="598" formatCode="0">
                  <c:v>180</c:v>
                </c:pt>
                <c:pt idx="599" formatCode="0">
                  <c:v>203</c:v>
                </c:pt>
                <c:pt idx="600" formatCode="0">
                  <c:v>209</c:v>
                </c:pt>
                <c:pt idx="601" formatCode="0">
                  <c:v>182</c:v>
                </c:pt>
                <c:pt idx="602" formatCode="0">
                  <c:v>200</c:v>
                </c:pt>
                <c:pt idx="603" formatCode="0">
                  <c:v>202</c:v>
                </c:pt>
                <c:pt idx="604" formatCode="0">
                  <c:v>202</c:v>
                </c:pt>
                <c:pt idx="605" formatCode="0">
                  <c:v>204</c:v>
                </c:pt>
                <c:pt idx="606" formatCode="0">
                  <c:v>205</c:v>
                </c:pt>
                <c:pt idx="607" formatCode="0">
                  <c:v>239</c:v>
                </c:pt>
                <c:pt idx="608" formatCode="0">
                  <c:v>195</c:v>
                </c:pt>
                <c:pt idx="609" formatCode="0">
                  <c:v>210</c:v>
                </c:pt>
                <c:pt idx="610" formatCode="0">
                  <c:v>213</c:v>
                </c:pt>
                <c:pt idx="611" formatCode="0">
                  <c:v>215</c:v>
                </c:pt>
                <c:pt idx="612" formatCode="0">
                  <c:v>219</c:v>
                </c:pt>
                <c:pt idx="613" formatCode="0">
                  <c:v>200</c:v>
                </c:pt>
                <c:pt idx="614" formatCode="0">
                  <c:v>211</c:v>
                </c:pt>
                <c:pt idx="615" formatCode="0">
                  <c:v>213</c:v>
                </c:pt>
                <c:pt idx="616" formatCode="0">
                  <c:v>206</c:v>
                </c:pt>
                <c:pt idx="617" formatCode="0">
                  <c:v>210</c:v>
                </c:pt>
                <c:pt idx="618" formatCode="0">
                  <c:v>221</c:v>
                </c:pt>
                <c:pt idx="619" formatCode="0">
                  <c:v>220</c:v>
                </c:pt>
                <c:pt idx="620" formatCode="0">
                  <c:v>225</c:v>
                </c:pt>
                <c:pt idx="621" formatCode="0">
                  <c:v>208</c:v>
                </c:pt>
                <c:pt idx="622" formatCode="0">
                  <c:v>210</c:v>
                </c:pt>
                <c:pt idx="623" formatCode="0">
                  <c:v>213</c:v>
                </c:pt>
                <c:pt idx="624" formatCode="0">
                  <c:v>221</c:v>
                </c:pt>
                <c:pt idx="625" formatCode="0">
                  <c:v>223</c:v>
                </c:pt>
                <c:pt idx="626" formatCode="0">
                  <c:v>202</c:v>
                </c:pt>
                <c:pt idx="627" formatCode="0">
                  <c:v>222</c:v>
                </c:pt>
              </c:numCache>
            </c:numRef>
          </c:yVal>
          <c:smooth val="0"/>
        </c:ser>
        <c:ser>
          <c:idx val="2"/>
          <c:order val="2"/>
          <c:tx>
            <c:v>USGS N = 44</c:v>
          </c:tx>
          <c:spPr>
            <a:ln w="28575">
              <a:noFill/>
            </a:ln>
          </c:spPr>
          <c:marker>
            <c:symbol val="circle"/>
            <c:size val="6"/>
            <c:spPr>
              <a:solidFill>
                <a:srgbClr val="FFFF00"/>
              </a:solidFill>
              <a:ln>
                <a:solidFill>
                  <a:schemeClr val="bg1"/>
                </a:solidFill>
              </a:ln>
            </c:spPr>
          </c:marker>
          <c:xVal>
            <c:numRef>
              <c:f>'CHS graph'!$C$1736:$C$1779</c:f>
              <c:numCache>
                <c:formatCode>m/d;@</c:formatCode>
                <c:ptCount val="44"/>
                <c:pt idx="0">
                  <c:v>41771</c:v>
                </c:pt>
                <c:pt idx="1">
                  <c:v>41771</c:v>
                </c:pt>
                <c:pt idx="2">
                  <c:v>41771</c:v>
                </c:pt>
                <c:pt idx="3">
                  <c:v>41777</c:v>
                </c:pt>
                <c:pt idx="4">
                  <c:v>41810</c:v>
                </c:pt>
                <c:pt idx="5">
                  <c:v>41810</c:v>
                </c:pt>
                <c:pt idx="6">
                  <c:v>41810</c:v>
                </c:pt>
                <c:pt idx="7">
                  <c:v>41813</c:v>
                </c:pt>
                <c:pt idx="8">
                  <c:v>41823</c:v>
                </c:pt>
                <c:pt idx="9">
                  <c:v>41829</c:v>
                </c:pt>
                <c:pt idx="10">
                  <c:v>41938</c:v>
                </c:pt>
                <c:pt idx="11">
                  <c:v>41957</c:v>
                </c:pt>
                <c:pt idx="12">
                  <c:v>41958</c:v>
                </c:pt>
                <c:pt idx="13">
                  <c:v>41961</c:v>
                </c:pt>
                <c:pt idx="14">
                  <c:v>41961</c:v>
                </c:pt>
                <c:pt idx="15">
                  <c:v>41961</c:v>
                </c:pt>
                <c:pt idx="16">
                  <c:v>41962</c:v>
                </c:pt>
                <c:pt idx="17">
                  <c:v>41962</c:v>
                </c:pt>
                <c:pt idx="18">
                  <c:v>41963</c:v>
                </c:pt>
                <c:pt idx="19">
                  <c:v>41963</c:v>
                </c:pt>
                <c:pt idx="20">
                  <c:v>41963</c:v>
                </c:pt>
                <c:pt idx="21">
                  <c:v>41963</c:v>
                </c:pt>
                <c:pt idx="22">
                  <c:v>41963</c:v>
                </c:pt>
                <c:pt idx="23">
                  <c:v>41963</c:v>
                </c:pt>
                <c:pt idx="24">
                  <c:v>41963</c:v>
                </c:pt>
                <c:pt idx="25">
                  <c:v>41963</c:v>
                </c:pt>
                <c:pt idx="26">
                  <c:v>41963</c:v>
                </c:pt>
                <c:pt idx="27">
                  <c:v>41964</c:v>
                </c:pt>
                <c:pt idx="28">
                  <c:v>41964</c:v>
                </c:pt>
                <c:pt idx="29">
                  <c:v>41964</c:v>
                </c:pt>
                <c:pt idx="30">
                  <c:v>41965</c:v>
                </c:pt>
                <c:pt idx="31">
                  <c:v>41965</c:v>
                </c:pt>
                <c:pt idx="32">
                  <c:v>41965</c:v>
                </c:pt>
                <c:pt idx="33">
                  <c:v>41965</c:v>
                </c:pt>
                <c:pt idx="34">
                  <c:v>41965</c:v>
                </c:pt>
                <c:pt idx="35">
                  <c:v>41965</c:v>
                </c:pt>
                <c:pt idx="36">
                  <c:v>41966</c:v>
                </c:pt>
                <c:pt idx="37">
                  <c:v>41966</c:v>
                </c:pt>
                <c:pt idx="38">
                  <c:v>41967</c:v>
                </c:pt>
                <c:pt idx="39">
                  <c:v>41967</c:v>
                </c:pt>
                <c:pt idx="40">
                  <c:v>41971</c:v>
                </c:pt>
                <c:pt idx="41">
                  <c:v>41971</c:v>
                </c:pt>
                <c:pt idx="42">
                  <c:v>41973</c:v>
                </c:pt>
                <c:pt idx="43">
                  <c:v>41976</c:v>
                </c:pt>
              </c:numCache>
            </c:numRef>
          </c:xVal>
          <c:yVal>
            <c:numRef>
              <c:f>'CHS graph'!$G$1736:$G$1779</c:f>
              <c:numCache>
                <c:formatCode>0</c:formatCode>
                <c:ptCount val="44"/>
                <c:pt idx="0">
                  <c:v>162</c:v>
                </c:pt>
                <c:pt idx="1">
                  <c:v>176</c:v>
                </c:pt>
                <c:pt idx="2">
                  <c:v>177</c:v>
                </c:pt>
                <c:pt idx="3">
                  <c:v>161</c:v>
                </c:pt>
                <c:pt idx="4">
                  <c:v>96</c:v>
                </c:pt>
                <c:pt idx="5">
                  <c:v>104</c:v>
                </c:pt>
                <c:pt idx="6">
                  <c:v>112</c:v>
                </c:pt>
                <c:pt idx="7">
                  <c:v>102</c:v>
                </c:pt>
                <c:pt idx="8">
                  <c:v>114</c:v>
                </c:pt>
                <c:pt idx="9">
                  <c:v>106</c:v>
                </c:pt>
                <c:pt idx="10">
                  <c:v>171</c:v>
                </c:pt>
                <c:pt idx="11">
                  <c:v>163</c:v>
                </c:pt>
                <c:pt idx="12">
                  <c:v>166</c:v>
                </c:pt>
                <c:pt idx="13">
                  <c:v>124</c:v>
                </c:pt>
                <c:pt idx="14">
                  <c:v>158</c:v>
                </c:pt>
                <c:pt idx="15">
                  <c:v>183</c:v>
                </c:pt>
                <c:pt idx="16">
                  <c:v>155</c:v>
                </c:pt>
                <c:pt idx="17">
                  <c:v>164</c:v>
                </c:pt>
                <c:pt idx="18">
                  <c:v>150</c:v>
                </c:pt>
                <c:pt idx="19">
                  <c:v>160</c:v>
                </c:pt>
                <c:pt idx="20">
                  <c:v>161</c:v>
                </c:pt>
                <c:pt idx="21">
                  <c:v>167</c:v>
                </c:pt>
                <c:pt idx="22">
                  <c:v>172</c:v>
                </c:pt>
                <c:pt idx="23">
                  <c:v>175</c:v>
                </c:pt>
                <c:pt idx="24">
                  <c:v>177</c:v>
                </c:pt>
                <c:pt idx="25">
                  <c:v>177</c:v>
                </c:pt>
                <c:pt idx="26">
                  <c:v>180</c:v>
                </c:pt>
                <c:pt idx="27">
                  <c:v>134</c:v>
                </c:pt>
                <c:pt idx="28">
                  <c:v>163</c:v>
                </c:pt>
                <c:pt idx="29">
                  <c:v>184</c:v>
                </c:pt>
                <c:pt idx="30">
                  <c:v>154</c:v>
                </c:pt>
                <c:pt idx="31">
                  <c:v>154</c:v>
                </c:pt>
                <c:pt idx="32">
                  <c:v>165</c:v>
                </c:pt>
                <c:pt idx="33">
                  <c:v>169</c:v>
                </c:pt>
                <c:pt idx="34">
                  <c:v>169</c:v>
                </c:pt>
                <c:pt idx="35">
                  <c:v>178</c:v>
                </c:pt>
                <c:pt idx="36">
                  <c:v>141</c:v>
                </c:pt>
                <c:pt idx="37">
                  <c:v>174</c:v>
                </c:pt>
                <c:pt idx="38">
                  <c:v>158</c:v>
                </c:pt>
                <c:pt idx="39">
                  <c:v>173</c:v>
                </c:pt>
                <c:pt idx="40">
                  <c:v>185</c:v>
                </c:pt>
                <c:pt idx="41">
                  <c:v>186</c:v>
                </c:pt>
                <c:pt idx="42">
                  <c:v>160</c:v>
                </c:pt>
                <c:pt idx="43">
                  <c:v>170</c:v>
                </c:pt>
              </c:numCache>
            </c:numRef>
          </c:yVal>
          <c:smooth val="0"/>
        </c:ser>
        <c:dLbls>
          <c:showLegendKey val="0"/>
          <c:showVal val="0"/>
          <c:showCatName val="0"/>
          <c:showSerName val="0"/>
          <c:showPercent val="0"/>
          <c:showBubbleSize val="0"/>
        </c:dLbls>
        <c:axId val="37762176"/>
        <c:axId val="37765120"/>
      </c:scatterChart>
      <c:valAx>
        <c:axId val="37762176"/>
        <c:scaling>
          <c:orientation val="minMax"/>
          <c:max val="42004"/>
          <c:min val="41640"/>
        </c:scaling>
        <c:delete val="0"/>
        <c:axPos val="b"/>
        <c:numFmt formatCode="m/d;@" sourceLinked="1"/>
        <c:majorTickMark val="out"/>
        <c:minorTickMark val="none"/>
        <c:tickLblPos val="nextTo"/>
        <c:txPr>
          <a:bodyPr rot="0" vert="horz"/>
          <a:lstStyle/>
          <a:p>
            <a:pPr>
              <a:defRPr sz="14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endParaRPr lang="en-US"/>
          </a:p>
        </c:txPr>
        <c:crossAx val="37765120"/>
        <c:crosses val="autoZero"/>
        <c:crossBetween val="midCat"/>
        <c:majorUnit val="30"/>
        <c:minorUnit val="10"/>
      </c:valAx>
      <c:valAx>
        <c:axId val="37765120"/>
        <c:scaling>
          <c:orientation val="minMax"/>
          <c:max val="250"/>
        </c:scaling>
        <c:delete val="0"/>
        <c:axPos val="l"/>
        <c:numFmt formatCode="0" sourceLinked="1"/>
        <c:majorTickMark val="out"/>
        <c:minorTickMark val="none"/>
        <c:tickLblPos val="nextTo"/>
        <c:txPr>
          <a:bodyPr rot="0" vert="horz"/>
          <a:lstStyle/>
          <a:p>
            <a:pPr>
              <a:defRPr sz="14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endParaRPr lang="en-US"/>
          </a:p>
        </c:txPr>
        <c:crossAx val="37762176"/>
        <c:crosses val="autoZero"/>
        <c:crossBetween val="midCat"/>
        <c:majorUnit val="50"/>
        <c:minorUnit val="10"/>
      </c:valAx>
    </c:plotArea>
    <c:legend>
      <c:legendPos val="r"/>
      <c:layout>
        <c:manualLayout>
          <c:xMode val="edge"/>
          <c:yMode val="edge"/>
          <c:x val="0.13732323947938385"/>
          <c:y val="2.0269354628543769E-2"/>
          <c:w val="0.25994843564908371"/>
          <c:h val="0.17020867072467005"/>
        </c:manualLayout>
      </c:layout>
      <c:overlay val="0"/>
      <c:txPr>
        <a:bodyPr/>
        <a:lstStyle/>
        <a:p>
          <a:pPr>
            <a:defRPr sz="16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Age-0</c:v>
          </c:tx>
          <c:spPr>
            <a:solidFill>
              <a:srgbClr val="7030A0"/>
            </a:solidFill>
            <a:ln>
              <a:solidFill>
                <a:schemeClr val="bg1"/>
              </a:solidFill>
            </a:ln>
          </c:spPr>
          <c:invertIfNegative val="0"/>
          <c:cat>
            <c:strRef>
              <c:f>Abundance!$I$5:$I$57</c:f>
              <c:strCache>
                <c:ptCount val="49"/>
                <c:pt idx="0">
                  <c:v>Jan</c:v>
                </c:pt>
                <c:pt idx="5">
                  <c:v>Feb</c:v>
                </c:pt>
                <c:pt idx="9">
                  <c:v>Mar</c:v>
                </c:pt>
                <c:pt idx="13">
                  <c:v>Apr</c:v>
                </c:pt>
                <c:pt idx="18">
                  <c:v>May</c:v>
                </c:pt>
                <c:pt idx="22">
                  <c:v>Jun</c:v>
                </c:pt>
                <c:pt idx="26">
                  <c:v>Jul</c:v>
                </c:pt>
                <c:pt idx="30">
                  <c:v>Aug</c:v>
                </c:pt>
                <c:pt idx="35">
                  <c:v>Sept</c:v>
                </c:pt>
                <c:pt idx="39">
                  <c:v>Oct</c:v>
                </c:pt>
                <c:pt idx="44">
                  <c:v>Nov</c:v>
                </c:pt>
                <c:pt idx="48">
                  <c:v>Dec</c:v>
                </c:pt>
              </c:strCache>
            </c:strRef>
          </c:cat>
          <c:val>
            <c:numRef>
              <c:f>Abundance!$J$5:$J$57</c:f>
              <c:numCache>
                <c:formatCode>General</c:formatCode>
                <c:ptCount val="53"/>
                <c:pt idx="23">
                  <c:v>3</c:v>
                </c:pt>
                <c:pt idx="25">
                  <c:v>7</c:v>
                </c:pt>
                <c:pt idx="26">
                  <c:v>8</c:v>
                </c:pt>
                <c:pt idx="27">
                  <c:v>4</c:v>
                </c:pt>
                <c:pt idx="28">
                  <c:v>6</c:v>
                </c:pt>
                <c:pt idx="29">
                  <c:v>20</c:v>
                </c:pt>
                <c:pt idx="30">
                  <c:v>24</c:v>
                </c:pt>
                <c:pt idx="31">
                  <c:v>8</c:v>
                </c:pt>
                <c:pt idx="33">
                  <c:v>2</c:v>
                </c:pt>
                <c:pt idx="37">
                  <c:v>3</c:v>
                </c:pt>
                <c:pt idx="38">
                  <c:v>16</c:v>
                </c:pt>
                <c:pt idx="39">
                  <c:v>14</c:v>
                </c:pt>
                <c:pt idx="41">
                  <c:v>6</c:v>
                </c:pt>
                <c:pt idx="42">
                  <c:v>336</c:v>
                </c:pt>
                <c:pt idx="43">
                  <c:v>92</c:v>
                </c:pt>
                <c:pt idx="44">
                  <c:v>8</c:v>
                </c:pt>
                <c:pt idx="45">
                  <c:v>2</c:v>
                </c:pt>
                <c:pt idx="46">
                  <c:v>18</c:v>
                </c:pt>
                <c:pt idx="47">
                  <c:v>9</c:v>
                </c:pt>
                <c:pt idx="48">
                  <c:v>9</c:v>
                </c:pt>
                <c:pt idx="49">
                  <c:v>3</c:v>
                </c:pt>
              </c:numCache>
            </c:numRef>
          </c:val>
        </c:ser>
        <c:ser>
          <c:idx val="1"/>
          <c:order val="1"/>
          <c:tx>
            <c:v>Age-1</c:v>
          </c:tx>
          <c:spPr>
            <a:solidFill>
              <a:srgbClr val="00B050"/>
            </a:solidFill>
            <a:ln>
              <a:solidFill>
                <a:schemeClr val="bg1"/>
              </a:solidFill>
            </a:ln>
          </c:spPr>
          <c:invertIfNegative val="0"/>
          <c:cat>
            <c:strRef>
              <c:f>Abundance!$I$5:$I$57</c:f>
              <c:strCache>
                <c:ptCount val="49"/>
                <c:pt idx="0">
                  <c:v>Jan</c:v>
                </c:pt>
                <c:pt idx="5">
                  <c:v>Feb</c:v>
                </c:pt>
                <c:pt idx="9">
                  <c:v>Mar</c:v>
                </c:pt>
                <c:pt idx="13">
                  <c:v>Apr</c:v>
                </c:pt>
                <c:pt idx="18">
                  <c:v>May</c:v>
                </c:pt>
                <c:pt idx="22">
                  <c:v>Jun</c:v>
                </c:pt>
                <c:pt idx="26">
                  <c:v>Jul</c:v>
                </c:pt>
                <c:pt idx="30">
                  <c:v>Aug</c:v>
                </c:pt>
                <c:pt idx="35">
                  <c:v>Sept</c:v>
                </c:pt>
                <c:pt idx="39">
                  <c:v>Oct</c:v>
                </c:pt>
                <c:pt idx="44">
                  <c:v>Nov</c:v>
                </c:pt>
                <c:pt idx="48">
                  <c:v>Dec</c:v>
                </c:pt>
              </c:strCache>
            </c:strRef>
          </c:cat>
          <c:val>
            <c:numRef>
              <c:f>Abundance!$K$5:$K$57</c:f>
              <c:numCache>
                <c:formatCode>General</c:formatCode>
                <c:ptCount val="53"/>
                <c:pt idx="8">
                  <c:v>1</c:v>
                </c:pt>
                <c:pt idx="11">
                  <c:v>1</c:v>
                </c:pt>
                <c:pt idx="17">
                  <c:v>1</c:v>
                </c:pt>
                <c:pt idx="18">
                  <c:v>1</c:v>
                </c:pt>
                <c:pt idx="37">
                  <c:v>1</c:v>
                </c:pt>
                <c:pt idx="38">
                  <c:v>5</c:v>
                </c:pt>
                <c:pt idx="39">
                  <c:v>4</c:v>
                </c:pt>
                <c:pt idx="40">
                  <c:v>1</c:v>
                </c:pt>
                <c:pt idx="41">
                  <c:v>12</c:v>
                </c:pt>
                <c:pt idx="42">
                  <c:v>165</c:v>
                </c:pt>
                <c:pt idx="43">
                  <c:v>23</c:v>
                </c:pt>
                <c:pt idx="44">
                  <c:v>1</c:v>
                </c:pt>
                <c:pt idx="45">
                  <c:v>4</c:v>
                </c:pt>
                <c:pt idx="46">
                  <c:v>5</c:v>
                </c:pt>
                <c:pt idx="47">
                  <c:v>1</c:v>
                </c:pt>
                <c:pt idx="48">
                  <c:v>1</c:v>
                </c:pt>
                <c:pt idx="50">
                  <c:v>1</c:v>
                </c:pt>
              </c:numCache>
            </c:numRef>
          </c:val>
        </c:ser>
        <c:ser>
          <c:idx val="2"/>
          <c:order val="2"/>
          <c:tx>
            <c:v>Age-2</c:v>
          </c:tx>
          <c:spPr>
            <a:solidFill>
              <a:srgbClr val="FF0000"/>
            </a:solidFill>
            <a:ln>
              <a:solidFill>
                <a:schemeClr val="bg1"/>
              </a:solidFill>
            </a:ln>
          </c:spPr>
          <c:invertIfNegative val="0"/>
          <c:cat>
            <c:strRef>
              <c:f>Abundance!$I$5:$I$57</c:f>
              <c:strCache>
                <c:ptCount val="49"/>
                <c:pt idx="0">
                  <c:v>Jan</c:v>
                </c:pt>
                <c:pt idx="5">
                  <c:v>Feb</c:v>
                </c:pt>
                <c:pt idx="9">
                  <c:v>Mar</c:v>
                </c:pt>
                <c:pt idx="13">
                  <c:v>Apr</c:v>
                </c:pt>
                <c:pt idx="18">
                  <c:v>May</c:v>
                </c:pt>
                <c:pt idx="22">
                  <c:v>Jun</c:v>
                </c:pt>
                <c:pt idx="26">
                  <c:v>Jul</c:v>
                </c:pt>
                <c:pt idx="30">
                  <c:v>Aug</c:v>
                </c:pt>
                <c:pt idx="35">
                  <c:v>Sept</c:v>
                </c:pt>
                <c:pt idx="39">
                  <c:v>Oct</c:v>
                </c:pt>
                <c:pt idx="44">
                  <c:v>Nov</c:v>
                </c:pt>
                <c:pt idx="48">
                  <c:v>Dec</c:v>
                </c:pt>
              </c:strCache>
            </c:strRef>
          </c:cat>
          <c:val>
            <c:numRef>
              <c:f>Abundance!$L$5:$L$57</c:f>
              <c:numCache>
                <c:formatCode>General</c:formatCode>
                <c:ptCount val="53"/>
                <c:pt idx="3">
                  <c:v>1</c:v>
                </c:pt>
                <c:pt idx="29">
                  <c:v>2</c:v>
                </c:pt>
                <c:pt idx="37">
                  <c:v>1</c:v>
                </c:pt>
                <c:pt idx="38">
                  <c:v>1</c:v>
                </c:pt>
                <c:pt idx="42">
                  <c:v>3</c:v>
                </c:pt>
                <c:pt idx="43">
                  <c:v>1</c:v>
                </c:pt>
              </c:numCache>
            </c:numRef>
          </c:val>
        </c:ser>
        <c:dLbls>
          <c:showLegendKey val="0"/>
          <c:showVal val="0"/>
          <c:showCatName val="0"/>
          <c:showSerName val="0"/>
          <c:showPercent val="0"/>
          <c:showBubbleSize val="0"/>
        </c:dLbls>
        <c:gapWidth val="0"/>
        <c:overlap val="100"/>
        <c:axId val="112484352"/>
        <c:axId val="112485888"/>
      </c:barChart>
      <c:lineChart>
        <c:grouping val="standard"/>
        <c:varyColors val="0"/>
        <c:ser>
          <c:idx val="3"/>
          <c:order val="3"/>
          <c:tx>
            <c:v>Discharge (Q)</c:v>
          </c:tx>
          <c:spPr>
            <a:ln>
              <a:solidFill>
                <a:srgbClr val="FFFF00"/>
              </a:solidFill>
            </a:ln>
          </c:spPr>
          <c:marker>
            <c:symbol val="none"/>
          </c:marker>
          <c:val>
            <c:numRef>
              <c:f>Abundance!$O$5:$O$57</c:f>
              <c:numCache>
                <c:formatCode>0</c:formatCode>
                <c:ptCount val="53"/>
                <c:pt idx="0">
                  <c:v>331.5</c:v>
                </c:pt>
                <c:pt idx="1">
                  <c:v>888.14285714285711</c:v>
                </c:pt>
                <c:pt idx="2">
                  <c:v>1808</c:v>
                </c:pt>
                <c:pt idx="3">
                  <c:v>533.14285714285711</c:v>
                </c:pt>
                <c:pt idx="4">
                  <c:v>1021.1428571428571</c:v>
                </c:pt>
                <c:pt idx="5">
                  <c:v>701.85714285714289</c:v>
                </c:pt>
                <c:pt idx="6">
                  <c:v>5418.5714285714284</c:v>
                </c:pt>
                <c:pt idx="7">
                  <c:v>3704.2857142857142</c:v>
                </c:pt>
                <c:pt idx="8">
                  <c:v>1564.2857142857142</c:v>
                </c:pt>
                <c:pt idx="9">
                  <c:v>3374.2857142857142</c:v>
                </c:pt>
                <c:pt idx="10">
                  <c:v>3108.5714285714284</c:v>
                </c:pt>
                <c:pt idx="11">
                  <c:v>947.14285714285711</c:v>
                </c:pt>
                <c:pt idx="12">
                  <c:v>1502.2857142857142</c:v>
                </c:pt>
                <c:pt idx="13">
                  <c:v>1564.2857142857142</c:v>
                </c:pt>
                <c:pt idx="14">
                  <c:v>1416</c:v>
                </c:pt>
                <c:pt idx="15">
                  <c:v>575.28571428571433</c:v>
                </c:pt>
                <c:pt idx="16">
                  <c:v>1490.7142857142858</c:v>
                </c:pt>
                <c:pt idx="17">
                  <c:v>1140</c:v>
                </c:pt>
                <c:pt idx="18">
                  <c:v>1313.2857142857142</c:v>
                </c:pt>
                <c:pt idx="19">
                  <c:v>1158.2857142857142</c:v>
                </c:pt>
                <c:pt idx="20">
                  <c:v>576.14285714285711</c:v>
                </c:pt>
                <c:pt idx="21">
                  <c:v>369.14285714285717</c:v>
                </c:pt>
                <c:pt idx="22">
                  <c:v>253.42857142857142</c:v>
                </c:pt>
                <c:pt idx="23">
                  <c:v>212.28571428571428</c:v>
                </c:pt>
                <c:pt idx="24">
                  <c:v>262.42857142857144</c:v>
                </c:pt>
                <c:pt idx="25">
                  <c:v>278.57142857142856</c:v>
                </c:pt>
                <c:pt idx="26">
                  <c:v>289</c:v>
                </c:pt>
                <c:pt idx="27">
                  <c:v>164.42857142857142</c:v>
                </c:pt>
                <c:pt idx="28">
                  <c:v>120</c:v>
                </c:pt>
                <c:pt idx="29">
                  <c:v>106.57142857142857</c:v>
                </c:pt>
                <c:pt idx="30">
                  <c:v>82.142857142857139</c:v>
                </c:pt>
                <c:pt idx="31">
                  <c:v>67</c:v>
                </c:pt>
                <c:pt idx="32">
                  <c:v>60.285714285714285</c:v>
                </c:pt>
                <c:pt idx="33">
                  <c:v>52.428571428571431</c:v>
                </c:pt>
                <c:pt idx="34">
                  <c:v>45.857142857142854</c:v>
                </c:pt>
                <c:pt idx="35">
                  <c:v>46.285714285714285</c:v>
                </c:pt>
                <c:pt idx="36">
                  <c:v>38.285714285714285</c:v>
                </c:pt>
                <c:pt idx="37">
                  <c:v>36.285714285714285</c:v>
                </c:pt>
                <c:pt idx="38">
                  <c:v>61.142857142857146</c:v>
                </c:pt>
                <c:pt idx="39">
                  <c:v>56.285714285714285</c:v>
                </c:pt>
                <c:pt idx="40">
                  <c:v>42.285714285714285</c:v>
                </c:pt>
                <c:pt idx="41">
                  <c:v>77.428571428571431</c:v>
                </c:pt>
                <c:pt idx="42">
                  <c:v>317.28571428571428</c:v>
                </c:pt>
                <c:pt idx="43">
                  <c:v>746.28571428571433</c:v>
                </c:pt>
                <c:pt idx="44">
                  <c:v>749.85714285714289</c:v>
                </c:pt>
                <c:pt idx="45">
                  <c:v>1216</c:v>
                </c:pt>
                <c:pt idx="46">
                  <c:v>954.85714285714289</c:v>
                </c:pt>
                <c:pt idx="47">
                  <c:v>1644.4285714285713</c:v>
                </c:pt>
                <c:pt idx="48">
                  <c:v>1392.8571428571429</c:v>
                </c:pt>
                <c:pt idx="49">
                  <c:v>851.71428571428567</c:v>
                </c:pt>
                <c:pt idx="50">
                  <c:v>949.85714285714289</c:v>
                </c:pt>
                <c:pt idx="51">
                  <c:v>3966</c:v>
                </c:pt>
                <c:pt idx="52">
                  <c:v>1490</c:v>
                </c:pt>
              </c:numCache>
            </c:numRef>
          </c:val>
          <c:smooth val="1"/>
        </c:ser>
        <c:dLbls>
          <c:showLegendKey val="0"/>
          <c:showVal val="0"/>
          <c:showCatName val="0"/>
          <c:showSerName val="0"/>
          <c:showPercent val="0"/>
          <c:showBubbleSize val="0"/>
        </c:dLbls>
        <c:marker val="1"/>
        <c:smooth val="0"/>
        <c:axId val="112595328"/>
        <c:axId val="112596864"/>
      </c:lineChart>
      <c:catAx>
        <c:axId val="112484352"/>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endParaRPr lang="en-US"/>
          </a:p>
        </c:txPr>
        <c:crossAx val="112485888"/>
        <c:crosses val="autoZero"/>
        <c:auto val="1"/>
        <c:lblAlgn val="ctr"/>
        <c:lblOffset val="100"/>
        <c:noMultiLvlLbl val="0"/>
      </c:catAx>
      <c:valAx>
        <c:axId val="112485888"/>
        <c:scaling>
          <c:orientation val="minMax"/>
          <c:max val="520"/>
          <c:min val="0"/>
        </c:scaling>
        <c:delete val="0"/>
        <c:axPos val="l"/>
        <c:numFmt formatCode="General" sourceLinked="1"/>
        <c:majorTickMark val="out"/>
        <c:minorTickMark val="none"/>
        <c:tickLblPos val="nextTo"/>
        <c:spPr>
          <a:ln>
            <a:solidFill>
              <a:schemeClr val="tx1"/>
            </a:solidFill>
          </a:ln>
        </c:spPr>
        <c:txPr>
          <a:bodyPr rot="0" vert="horz"/>
          <a:lstStyle/>
          <a:p>
            <a:pPr>
              <a:defRPr sz="1000" b="1" i="0" u="none" strike="noStrike" baseline="0">
                <a:solidFill>
                  <a:schemeClr val="tx1"/>
                </a:solidFill>
                <a:latin typeface="Calibri"/>
                <a:ea typeface="Calibri"/>
                <a:cs typeface="Calibri"/>
              </a:defRPr>
            </a:pPr>
            <a:endParaRPr lang="en-US"/>
          </a:p>
        </c:txPr>
        <c:crossAx val="112484352"/>
        <c:crosses val="autoZero"/>
        <c:crossBetween val="between"/>
        <c:majorUnit val="50"/>
      </c:valAx>
      <c:catAx>
        <c:axId val="112595328"/>
        <c:scaling>
          <c:orientation val="minMax"/>
        </c:scaling>
        <c:delete val="1"/>
        <c:axPos val="b"/>
        <c:majorTickMark val="out"/>
        <c:minorTickMark val="none"/>
        <c:tickLblPos val="nextTo"/>
        <c:crossAx val="112596864"/>
        <c:crosses val="autoZero"/>
        <c:auto val="1"/>
        <c:lblAlgn val="ctr"/>
        <c:lblOffset val="100"/>
        <c:noMultiLvlLbl val="0"/>
      </c:catAx>
      <c:valAx>
        <c:axId val="112596864"/>
        <c:scaling>
          <c:orientation val="minMax"/>
          <c:max val="6000"/>
        </c:scaling>
        <c:delete val="0"/>
        <c:axPos val="r"/>
        <c:numFmt formatCode="0" sourceLinked="1"/>
        <c:majorTickMark val="out"/>
        <c:minorTickMark val="none"/>
        <c:tickLblPos val="nextTo"/>
        <c:txPr>
          <a:bodyPr/>
          <a:lstStyle/>
          <a:p>
            <a:pPr>
              <a:defRPr>
                <a:solidFill>
                  <a:schemeClr val="tx1"/>
                </a:solidFill>
              </a:defRPr>
            </a:pPr>
            <a:endParaRPr lang="en-US"/>
          </a:p>
        </c:txPr>
        <c:crossAx val="112595328"/>
        <c:crosses val="max"/>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Abundance!$O$1</c:f>
              <c:strCache>
                <c:ptCount val="1"/>
                <c:pt idx="0">
                  <c:v>Age-0</c:v>
                </c:pt>
              </c:strCache>
            </c:strRef>
          </c:tx>
          <c:spPr>
            <a:solidFill>
              <a:srgbClr val="7030A0"/>
            </a:solidFill>
            <a:ln>
              <a:solidFill>
                <a:schemeClr val="bg1"/>
              </a:solidFill>
            </a:ln>
          </c:spPr>
          <c:invertIfNegative val="0"/>
          <c:cat>
            <c:strRef>
              <c:f>Abundance!$I$3:$I$55</c:f>
              <c:strCache>
                <c:ptCount val="49"/>
                <c:pt idx="0">
                  <c:v>Jan</c:v>
                </c:pt>
                <c:pt idx="5">
                  <c:v>Feb</c:v>
                </c:pt>
                <c:pt idx="9">
                  <c:v>Mar</c:v>
                </c:pt>
                <c:pt idx="14">
                  <c:v>Apr</c:v>
                </c:pt>
                <c:pt idx="18">
                  <c:v>May</c:v>
                </c:pt>
                <c:pt idx="22">
                  <c:v>Jun</c:v>
                </c:pt>
                <c:pt idx="27">
                  <c:v>Jul</c:v>
                </c:pt>
                <c:pt idx="31">
                  <c:v>Aug</c:v>
                </c:pt>
                <c:pt idx="35">
                  <c:v>Sep</c:v>
                </c:pt>
                <c:pt idx="40">
                  <c:v>Oct</c:v>
                </c:pt>
                <c:pt idx="44">
                  <c:v>Nov</c:v>
                </c:pt>
                <c:pt idx="48">
                  <c:v>Dec</c:v>
                </c:pt>
              </c:strCache>
            </c:strRef>
          </c:cat>
          <c:val>
            <c:numRef>
              <c:f>Abundance!$O$3:$O$55</c:f>
              <c:numCache>
                <c:formatCode>General</c:formatCode>
                <c:ptCount val="53"/>
                <c:pt idx="23">
                  <c:v>2</c:v>
                </c:pt>
                <c:pt idx="24">
                  <c:v>13</c:v>
                </c:pt>
                <c:pt idx="25">
                  <c:v>2</c:v>
                </c:pt>
                <c:pt idx="26">
                  <c:v>8</c:v>
                </c:pt>
                <c:pt idx="27">
                  <c:v>40</c:v>
                </c:pt>
                <c:pt idx="28">
                  <c:v>87</c:v>
                </c:pt>
                <c:pt idx="29">
                  <c:v>16</c:v>
                </c:pt>
                <c:pt idx="30">
                  <c:v>151</c:v>
                </c:pt>
                <c:pt idx="31">
                  <c:v>65</c:v>
                </c:pt>
                <c:pt idx="32">
                  <c:v>35</c:v>
                </c:pt>
                <c:pt idx="33">
                  <c:v>4</c:v>
                </c:pt>
                <c:pt idx="34">
                  <c:v>37</c:v>
                </c:pt>
                <c:pt idx="35">
                  <c:v>42</c:v>
                </c:pt>
                <c:pt idx="36">
                  <c:v>101</c:v>
                </c:pt>
                <c:pt idx="37">
                  <c:v>4</c:v>
                </c:pt>
                <c:pt idx="38">
                  <c:v>18</c:v>
                </c:pt>
                <c:pt idx="39">
                  <c:v>9</c:v>
                </c:pt>
                <c:pt idx="40">
                  <c:v>29</c:v>
                </c:pt>
                <c:pt idx="45">
                  <c:v>4</c:v>
                </c:pt>
              </c:numCache>
            </c:numRef>
          </c:val>
        </c:ser>
        <c:ser>
          <c:idx val="2"/>
          <c:order val="1"/>
          <c:tx>
            <c:strRef>
              <c:f>Abundance!$P$1</c:f>
              <c:strCache>
                <c:ptCount val="1"/>
                <c:pt idx="0">
                  <c:v>Age-1</c:v>
                </c:pt>
              </c:strCache>
            </c:strRef>
          </c:tx>
          <c:spPr>
            <a:solidFill>
              <a:srgbClr val="00B050"/>
            </a:solidFill>
            <a:ln>
              <a:solidFill>
                <a:schemeClr val="bg1"/>
              </a:solidFill>
            </a:ln>
          </c:spPr>
          <c:invertIfNegative val="0"/>
          <c:cat>
            <c:strRef>
              <c:f>Abundance!$I$3:$I$55</c:f>
              <c:strCache>
                <c:ptCount val="49"/>
                <c:pt idx="0">
                  <c:v>Jan</c:v>
                </c:pt>
                <c:pt idx="5">
                  <c:v>Feb</c:v>
                </c:pt>
                <c:pt idx="9">
                  <c:v>Mar</c:v>
                </c:pt>
                <c:pt idx="14">
                  <c:v>Apr</c:v>
                </c:pt>
                <c:pt idx="18">
                  <c:v>May</c:v>
                </c:pt>
                <c:pt idx="22">
                  <c:v>Jun</c:v>
                </c:pt>
                <c:pt idx="27">
                  <c:v>Jul</c:v>
                </c:pt>
                <c:pt idx="31">
                  <c:v>Aug</c:v>
                </c:pt>
                <c:pt idx="35">
                  <c:v>Sep</c:v>
                </c:pt>
                <c:pt idx="40">
                  <c:v>Oct</c:v>
                </c:pt>
                <c:pt idx="44">
                  <c:v>Nov</c:v>
                </c:pt>
                <c:pt idx="48">
                  <c:v>Dec</c:v>
                </c:pt>
              </c:strCache>
            </c:strRef>
          </c:cat>
          <c:val>
            <c:numRef>
              <c:f>Abundance!$P$3:$P$55</c:f>
              <c:numCache>
                <c:formatCode>General</c:formatCode>
                <c:ptCount val="53"/>
                <c:pt idx="1">
                  <c:v>1</c:v>
                </c:pt>
                <c:pt idx="3">
                  <c:v>1</c:v>
                </c:pt>
                <c:pt idx="4">
                  <c:v>1</c:v>
                </c:pt>
                <c:pt idx="5">
                  <c:v>2</c:v>
                </c:pt>
                <c:pt idx="12">
                  <c:v>2</c:v>
                </c:pt>
                <c:pt idx="13">
                  <c:v>4</c:v>
                </c:pt>
                <c:pt idx="14">
                  <c:v>3</c:v>
                </c:pt>
                <c:pt idx="15">
                  <c:v>4</c:v>
                </c:pt>
                <c:pt idx="16">
                  <c:v>6</c:v>
                </c:pt>
                <c:pt idx="17">
                  <c:v>18</c:v>
                </c:pt>
                <c:pt idx="18">
                  <c:v>30</c:v>
                </c:pt>
                <c:pt idx="19">
                  <c:v>20</c:v>
                </c:pt>
                <c:pt idx="20">
                  <c:v>5</c:v>
                </c:pt>
                <c:pt idx="21">
                  <c:v>2</c:v>
                </c:pt>
                <c:pt idx="22">
                  <c:v>3</c:v>
                </c:pt>
                <c:pt idx="23">
                  <c:v>2</c:v>
                </c:pt>
                <c:pt idx="25">
                  <c:v>2</c:v>
                </c:pt>
                <c:pt idx="27">
                  <c:v>1</c:v>
                </c:pt>
                <c:pt idx="28">
                  <c:v>2</c:v>
                </c:pt>
                <c:pt idx="30">
                  <c:v>3</c:v>
                </c:pt>
                <c:pt idx="31">
                  <c:v>1</c:v>
                </c:pt>
                <c:pt idx="33">
                  <c:v>1</c:v>
                </c:pt>
                <c:pt idx="34">
                  <c:v>4</c:v>
                </c:pt>
                <c:pt idx="35">
                  <c:v>1</c:v>
                </c:pt>
                <c:pt idx="36">
                  <c:v>11</c:v>
                </c:pt>
                <c:pt idx="37">
                  <c:v>3</c:v>
                </c:pt>
                <c:pt idx="38">
                  <c:v>7</c:v>
                </c:pt>
                <c:pt idx="39">
                  <c:v>5</c:v>
                </c:pt>
                <c:pt idx="40">
                  <c:v>8</c:v>
                </c:pt>
                <c:pt idx="41">
                  <c:v>4</c:v>
                </c:pt>
                <c:pt idx="43">
                  <c:v>1</c:v>
                </c:pt>
                <c:pt idx="45">
                  <c:v>4</c:v>
                </c:pt>
                <c:pt idx="46">
                  <c:v>1</c:v>
                </c:pt>
              </c:numCache>
            </c:numRef>
          </c:val>
        </c:ser>
        <c:ser>
          <c:idx val="3"/>
          <c:order val="2"/>
          <c:tx>
            <c:strRef>
              <c:f>Abundance!$Q$1</c:f>
              <c:strCache>
                <c:ptCount val="1"/>
                <c:pt idx="0">
                  <c:v>Age-2</c:v>
                </c:pt>
              </c:strCache>
            </c:strRef>
          </c:tx>
          <c:spPr>
            <a:solidFill>
              <a:srgbClr val="FF0000"/>
            </a:solidFill>
            <a:ln>
              <a:solidFill>
                <a:schemeClr val="bg1"/>
              </a:solidFill>
            </a:ln>
          </c:spPr>
          <c:invertIfNegative val="0"/>
          <c:cat>
            <c:strRef>
              <c:f>Abundance!$I$3:$I$55</c:f>
              <c:strCache>
                <c:ptCount val="49"/>
                <c:pt idx="0">
                  <c:v>Jan</c:v>
                </c:pt>
                <c:pt idx="5">
                  <c:v>Feb</c:v>
                </c:pt>
                <c:pt idx="9">
                  <c:v>Mar</c:v>
                </c:pt>
                <c:pt idx="14">
                  <c:v>Apr</c:v>
                </c:pt>
                <c:pt idx="18">
                  <c:v>May</c:v>
                </c:pt>
                <c:pt idx="22">
                  <c:v>Jun</c:v>
                </c:pt>
                <c:pt idx="27">
                  <c:v>Jul</c:v>
                </c:pt>
                <c:pt idx="31">
                  <c:v>Aug</c:v>
                </c:pt>
                <c:pt idx="35">
                  <c:v>Sep</c:v>
                </c:pt>
                <c:pt idx="40">
                  <c:v>Oct</c:v>
                </c:pt>
                <c:pt idx="44">
                  <c:v>Nov</c:v>
                </c:pt>
                <c:pt idx="48">
                  <c:v>Dec</c:v>
                </c:pt>
              </c:strCache>
            </c:strRef>
          </c:cat>
          <c:val>
            <c:numRef>
              <c:f>Abundance!$Q$3:$Q$55</c:f>
              <c:numCache>
                <c:formatCode>General</c:formatCode>
                <c:ptCount val="53"/>
                <c:pt idx="12">
                  <c:v>1</c:v>
                </c:pt>
                <c:pt idx="13">
                  <c:v>4</c:v>
                </c:pt>
                <c:pt idx="14">
                  <c:v>1</c:v>
                </c:pt>
                <c:pt idx="15">
                  <c:v>2</c:v>
                </c:pt>
                <c:pt idx="16">
                  <c:v>6</c:v>
                </c:pt>
                <c:pt idx="17">
                  <c:v>4</c:v>
                </c:pt>
                <c:pt idx="18">
                  <c:v>10</c:v>
                </c:pt>
                <c:pt idx="19">
                  <c:v>3</c:v>
                </c:pt>
                <c:pt idx="21">
                  <c:v>1</c:v>
                </c:pt>
                <c:pt idx="27">
                  <c:v>1</c:v>
                </c:pt>
                <c:pt idx="28">
                  <c:v>2</c:v>
                </c:pt>
              </c:numCache>
            </c:numRef>
          </c:val>
        </c:ser>
        <c:dLbls>
          <c:showLegendKey val="0"/>
          <c:showVal val="0"/>
          <c:showCatName val="0"/>
          <c:showSerName val="0"/>
          <c:showPercent val="0"/>
          <c:showBubbleSize val="0"/>
        </c:dLbls>
        <c:gapWidth val="0"/>
        <c:overlap val="100"/>
        <c:axId val="99201792"/>
        <c:axId val="99203328"/>
      </c:barChart>
      <c:lineChart>
        <c:grouping val="standard"/>
        <c:varyColors val="0"/>
        <c:ser>
          <c:idx val="0"/>
          <c:order val="3"/>
          <c:tx>
            <c:v>Discharge (Q)</c:v>
          </c:tx>
          <c:spPr>
            <a:ln>
              <a:solidFill>
                <a:srgbClr val="FFFF00"/>
              </a:solidFill>
            </a:ln>
          </c:spPr>
          <c:marker>
            <c:symbol val="none"/>
          </c:marker>
          <c:val>
            <c:numRef>
              <c:f>Abundance!$T$3:$T$55</c:f>
              <c:numCache>
                <c:formatCode>0</c:formatCode>
                <c:ptCount val="53"/>
                <c:pt idx="0">
                  <c:v>576.20000000000005</c:v>
                </c:pt>
                <c:pt idx="1">
                  <c:v>1295</c:v>
                </c:pt>
                <c:pt idx="2">
                  <c:v>706.28571428571433</c:v>
                </c:pt>
                <c:pt idx="3">
                  <c:v>996.42857142857144</c:v>
                </c:pt>
                <c:pt idx="4">
                  <c:v>1652.8571428571429</c:v>
                </c:pt>
                <c:pt idx="5">
                  <c:v>1056.5714285714287</c:v>
                </c:pt>
                <c:pt idx="6">
                  <c:v>662.85714285714289</c:v>
                </c:pt>
                <c:pt idx="7">
                  <c:v>653.14285714285711</c:v>
                </c:pt>
                <c:pt idx="8">
                  <c:v>1126.5714285714287</c:v>
                </c:pt>
                <c:pt idx="9">
                  <c:v>1081.7142857142858</c:v>
                </c:pt>
                <c:pt idx="10">
                  <c:v>870.14285714285711</c:v>
                </c:pt>
                <c:pt idx="11">
                  <c:v>1458.1428571428571</c:v>
                </c:pt>
                <c:pt idx="12">
                  <c:v>963.57142857142856</c:v>
                </c:pt>
                <c:pt idx="13">
                  <c:v>1405.7142857142858</c:v>
                </c:pt>
                <c:pt idx="14">
                  <c:v>2004.2857142857142</c:v>
                </c:pt>
                <c:pt idx="15">
                  <c:v>1128.7142857142858</c:v>
                </c:pt>
                <c:pt idx="16">
                  <c:v>1065.4285714285713</c:v>
                </c:pt>
                <c:pt idx="17">
                  <c:v>713.85714285714289</c:v>
                </c:pt>
                <c:pt idx="18">
                  <c:v>590.28571428571433</c:v>
                </c:pt>
                <c:pt idx="19">
                  <c:v>398</c:v>
                </c:pt>
                <c:pt idx="20">
                  <c:v>544.28571428571433</c:v>
                </c:pt>
                <c:pt idx="21">
                  <c:v>1235.2857142857142</c:v>
                </c:pt>
                <c:pt idx="22">
                  <c:v>507.14285714285717</c:v>
                </c:pt>
                <c:pt idx="23">
                  <c:v>268.14285714285717</c:v>
                </c:pt>
                <c:pt idx="24">
                  <c:v>213.57142857142858</c:v>
                </c:pt>
                <c:pt idx="25">
                  <c:v>302.42857142857144</c:v>
                </c:pt>
                <c:pt idx="26">
                  <c:v>183.85714285714286</c:v>
                </c:pt>
                <c:pt idx="27">
                  <c:v>128</c:v>
                </c:pt>
                <c:pt idx="28">
                  <c:v>98.428571428571431</c:v>
                </c:pt>
                <c:pt idx="29">
                  <c:v>79.428571428571431</c:v>
                </c:pt>
                <c:pt idx="30">
                  <c:v>71.142857142857139</c:v>
                </c:pt>
                <c:pt idx="31">
                  <c:v>63.857142857142854</c:v>
                </c:pt>
                <c:pt idx="32">
                  <c:v>60</c:v>
                </c:pt>
                <c:pt idx="33">
                  <c:v>53.285714285714285</c:v>
                </c:pt>
                <c:pt idx="34">
                  <c:v>58.857142857142854</c:v>
                </c:pt>
                <c:pt idx="35">
                  <c:v>80.142857142857139</c:v>
                </c:pt>
                <c:pt idx="36">
                  <c:v>60.142857142857146</c:v>
                </c:pt>
                <c:pt idx="37">
                  <c:v>65.142857142857139</c:v>
                </c:pt>
                <c:pt idx="38">
                  <c:v>348.85714285714283</c:v>
                </c:pt>
                <c:pt idx="39">
                  <c:v>1968</c:v>
                </c:pt>
                <c:pt idx="40">
                  <c:v>513.57142857142856</c:v>
                </c:pt>
                <c:pt idx="41">
                  <c:v>278.71428571428572</c:v>
                </c:pt>
                <c:pt idx="42">
                  <c:v>177</c:v>
                </c:pt>
                <c:pt idx="43">
                  <c:v>173.42857142857142</c:v>
                </c:pt>
                <c:pt idx="44">
                  <c:v>813.14285714285711</c:v>
                </c:pt>
                <c:pt idx="45">
                  <c:v>504.85714285714283</c:v>
                </c:pt>
                <c:pt idx="46">
                  <c:v>1059.7142857142858</c:v>
                </c:pt>
                <c:pt idx="47">
                  <c:v>419.71428571428572</c:v>
                </c:pt>
                <c:pt idx="48">
                  <c:v>1436</c:v>
                </c:pt>
                <c:pt idx="49">
                  <c:v>449.85714285714283</c:v>
                </c:pt>
                <c:pt idx="50">
                  <c:v>369.28571428571428</c:v>
                </c:pt>
                <c:pt idx="51">
                  <c:v>633.57142857142856</c:v>
                </c:pt>
                <c:pt idx="52">
                  <c:v>407</c:v>
                </c:pt>
              </c:numCache>
            </c:numRef>
          </c:val>
          <c:smooth val="1"/>
        </c:ser>
        <c:dLbls>
          <c:showLegendKey val="0"/>
          <c:showVal val="0"/>
          <c:showCatName val="0"/>
          <c:showSerName val="0"/>
          <c:showPercent val="0"/>
          <c:showBubbleSize val="0"/>
        </c:dLbls>
        <c:marker val="1"/>
        <c:smooth val="0"/>
        <c:axId val="107941888"/>
        <c:axId val="107943424"/>
      </c:lineChart>
      <c:catAx>
        <c:axId val="99201792"/>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endParaRPr lang="en-US"/>
          </a:p>
        </c:txPr>
        <c:crossAx val="99203328"/>
        <c:crosses val="autoZero"/>
        <c:auto val="1"/>
        <c:lblAlgn val="ctr"/>
        <c:lblOffset val="100"/>
        <c:noMultiLvlLbl val="0"/>
      </c:catAx>
      <c:valAx>
        <c:axId val="99203328"/>
        <c:scaling>
          <c:orientation val="minMax"/>
          <c:max val="520"/>
          <c:min val="0"/>
        </c:scaling>
        <c:delete val="0"/>
        <c:axPos val="l"/>
        <c:numFmt formatCode="General" sourceLinked="1"/>
        <c:majorTickMark val="out"/>
        <c:minorTickMark val="none"/>
        <c:tickLblPos val="nextTo"/>
        <c:txPr>
          <a:bodyPr rot="0" vert="horz"/>
          <a:lstStyle/>
          <a:p>
            <a:pPr>
              <a:defRPr sz="1000" b="1" i="0" u="none" strike="noStrike" baseline="0">
                <a:solidFill>
                  <a:schemeClr val="tx1"/>
                </a:solidFill>
                <a:latin typeface="Calibri"/>
                <a:ea typeface="Calibri"/>
                <a:cs typeface="Calibri"/>
              </a:defRPr>
            </a:pPr>
            <a:endParaRPr lang="en-US"/>
          </a:p>
        </c:txPr>
        <c:crossAx val="99201792"/>
        <c:crosses val="autoZero"/>
        <c:crossBetween val="between"/>
        <c:majorUnit val="50"/>
      </c:valAx>
      <c:catAx>
        <c:axId val="107941888"/>
        <c:scaling>
          <c:orientation val="minMax"/>
        </c:scaling>
        <c:delete val="1"/>
        <c:axPos val="b"/>
        <c:majorTickMark val="out"/>
        <c:minorTickMark val="none"/>
        <c:tickLblPos val="nextTo"/>
        <c:crossAx val="107943424"/>
        <c:crosses val="autoZero"/>
        <c:auto val="1"/>
        <c:lblAlgn val="ctr"/>
        <c:lblOffset val="100"/>
        <c:noMultiLvlLbl val="0"/>
      </c:catAx>
      <c:valAx>
        <c:axId val="107943424"/>
        <c:scaling>
          <c:orientation val="minMax"/>
          <c:max val="6000"/>
        </c:scaling>
        <c:delete val="0"/>
        <c:axPos val="r"/>
        <c:numFmt formatCode="0" sourceLinked="1"/>
        <c:majorTickMark val="out"/>
        <c:minorTickMark val="none"/>
        <c:tickLblPos val="nextTo"/>
        <c:txPr>
          <a:bodyPr/>
          <a:lstStyle/>
          <a:p>
            <a:pPr>
              <a:defRPr>
                <a:solidFill>
                  <a:schemeClr val="tx1"/>
                </a:solidFill>
              </a:defRPr>
            </a:pPr>
            <a:endParaRPr lang="en-US"/>
          </a:p>
        </c:txPr>
        <c:crossAx val="107941888"/>
        <c:crosses val="max"/>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Subyearling</c:v>
          </c:tx>
          <c:spPr>
            <a:solidFill>
              <a:srgbClr val="7030A0"/>
            </a:solidFill>
            <a:ln>
              <a:solidFill>
                <a:schemeClr val="bg1"/>
              </a:solidFill>
            </a:ln>
          </c:spPr>
          <c:invertIfNegative val="0"/>
          <c:cat>
            <c:strRef>
              <c:f>abundance!$C$2:$C$54</c:f>
              <c:strCache>
                <c:ptCount val="49"/>
                <c:pt idx="0">
                  <c:v>Jan</c:v>
                </c:pt>
                <c:pt idx="5">
                  <c:v>Feb</c:v>
                </c:pt>
                <c:pt idx="9">
                  <c:v>Mar</c:v>
                </c:pt>
                <c:pt idx="13">
                  <c:v>Apr</c:v>
                </c:pt>
                <c:pt idx="18">
                  <c:v>May</c:v>
                </c:pt>
                <c:pt idx="22">
                  <c:v>Jun</c:v>
                </c:pt>
                <c:pt idx="26">
                  <c:v>Jul</c:v>
                </c:pt>
                <c:pt idx="30">
                  <c:v>Aug</c:v>
                </c:pt>
                <c:pt idx="35">
                  <c:v>Sept</c:v>
                </c:pt>
                <c:pt idx="39">
                  <c:v>Oct</c:v>
                </c:pt>
                <c:pt idx="44">
                  <c:v>Nov</c:v>
                </c:pt>
                <c:pt idx="48">
                  <c:v>Dec</c:v>
                </c:pt>
              </c:strCache>
            </c:strRef>
          </c:cat>
          <c:val>
            <c:numRef>
              <c:f>abundance!$D$2:$D$54</c:f>
              <c:numCache>
                <c:formatCode>General</c:formatCode>
                <c:ptCount val="53"/>
                <c:pt idx="0">
                  <c:v>0</c:v>
                </c:pt>
                <c:pt idx="1">
                  <c:v>0</c:v>
                </c:pt>
                <c:pt idx="2">
                  <c:v>0</c:v>
                </c:pt>
                <c:pt idx="3">
                  <c:v>0</c:v>
                </c:pt>
                <c:pt idx="4">
                  <c:v>0</c:v>
                </c:pt>
                <c:pt idx="5">
                  <c:v>0</c:v>
                </c:pt>
                <c:pt idx="6">
                  <c:v>0</c:v>
                </c:pt>
                <c:pt idx="7">
                  <c:v>0</c:v>
                </c:pt>
                <c:pt idx="8">
                  <c:v>0</c:v>
                </c:pt>
                <c:pt idx="9">
                  <c:v>0</c:v>
                </c:pt>
                <c:pt idx="10">
                  <c:v>0</c:v>
                </c:pt>
                <c:pt idx="12">
                  <c:v>0</c:v>
                </c:pt>
                <c:pt idx="13">
                  <c:v>0</c:v>
                </c:pt>
                <c:pt idx="14">
                  <c:v>0</c:v>
                </c:pt>
                <c:pt idx="15">
                  <c:v>0</c:v>
                </c:pt>
                <c:pt idx="16">
                  <c:v>0</c:v>
                </c:pt>
                <c:pt idx="17">
                  <c:v>0</c:v>
                </c:pt>
                <c:pt idx="18">
                  <c:v>0</c:v>
                </c:pt>
                <c:pt idx="19">
                  <c:v>0</c:v>
                </c:pt>
                <c:pt idx="20">
                  <c:v>0</c:v>
                </c:pt>
                <c:pt idx="21">
                  <c:v>0</c:v>
                </c:pt>
                <c:pt idx="22">
                  <c:v>0</c:v>
                </c:pt>
                <c:pt idx="23">
                  <c:v>0</c:v>
                </c:pt>
                <c:pt idx="24">
                  <c:v>2</c:v>
                </c:pt>
                <c:pt idx="25">
                  <c:v>5</c:v>
                </c:pt>
                <c:pt idx="26">
                  <c:v>24</c:v>
                </c:pt>
                <c:pt idx="27">
                  <c:v>21</c:v>
                </c:pt>
                <c:pt idx="28">
                  <c:v>92</c:v>
                </c:pt>
                <c:pt idx="29">
                  <c:v>52</c:v>
                </c:pt>
                <c:pt idx="30">
                  <c:v>46</c:v>
                </c:pt>
                <c:pt idx="31">
                  <c:v>139</c:v>
                </c:pt>
                <c:pt idx="32">
                  <c:v>259</c:v>
                </c:pt>
                <c:pt idx="33">
                  <c:v>231</c:v>
                </c:pt>
                <c:pt idx="34">
                  <c:v>50</c:v>
                </c:pt>
                <c:pt idx="35">
                  <c:v>7</c:v>
                </c:pt>
                <c:pt idx="36">
                  <c:v>57</c:v>
                </c:pt>
                <c:pt idx="37">
                  <c:v>8</c:v>
                </c:pt>
                <c:pt idx="38">
                  <c:v>8</c:v>
                </c:pt>
                <c:pt idx="39">
                  <c:v>0</c:v>
                </c:pt>
                <c:pt idx="40">
                  <c:v>4</c:v>
                </c:pt>
                <c:pt idx="41">
                  <c:v>102</c:v>
                </c:pt>
                <c:pt idx="42">
                  <c:v>46</c:v>
                </c:pt>
                <c:pt idx="43">
                  <c:v>81</c:v>
                </c:pt>
                <c:pt idx="44">
                  <c:v>11</c:v>
                </c:pt>
                <c:pt idx="45">
                  <c:v>5</c:v>
                </c:pt>
                <c:pt idx="49">
                  <c:v>1</c:v>
                </c:pt>
                <c:pt idx="50">
                  <c:v>1</c:v>
                </c:pt>
              </c:numCache>
            </c:numRef>
          </c:val>
        </c:ser>
        <c:ser>
          <c:idx val="1"/>
          <c:order val="1"/>
          <c:tx>
            <c:v>Age-1</c:v>
          </c:tx>
          <c:spPr>
            <a:solidFill>
              <a:srgbClr val="00B050"/>
            </a:solidFill>
            <a:ln>
              <a:solidFill>
                <a:schemeClr val="bg1"/>
              </a:solidFill>
            </a:ln>
          </c:spPr>
          <c:invertIfNegative val="0"/>
          <c:cat>
            <c:strRef>
              <c:f>abundance!$C$2:$C$54</c:f>
              <c:strCache>
                <c:ptCount val="49"/>
                <c:pt idx="0">
                  <c:v>Jan</c:v>
                </c:pt>
                <c:pt idx="5">
                  <c:v>Feb</c:v>
                </c:pt>
                <c:pt idx="9">
                  <c:v>Mar</c:v>
                </c:pt>
                <c:pt idx="13">
                  <c:v>Apr</c:v>
                </c:pt>
                <c:pt idx="18">
                  <c:v>May</c:v>
                </c:pt>
                <c:pt idx="22">
                  <c:v>Jun</c:v>
                </c:pt>
                <c:pt idx="26">
                  <c:v>Jul</c:v>
                </c:pt>
                <c:pt idx="30">
                  <c:v>Aug</c:v>
                </c:pt>
                <c:pt idx="35">
                  <c:v>Sept</c:v>
                </c:pt>
                <c:pt idx="39">
                  <c:v>Oct</c:v>
                </c:pt>
                <c:pt idx="44">
                  <c:v>Nov</c:v>
                </c:pt>
                <c:pt idx="48">
                  <c:v>Dec</c:v>
                </c:pt>
              </c:strCache>
            </c:strRef>
          </c:cat>
          <c:val>
            <c:numRef>
              <c:f>abundance!$E$2:$E$54</c:f>
              <c:numCache>
                <c:formatCode>General</c:formatCode>
                <c:ptCount val="53"/>
                <c:pt idx="0">
                  <c:v>19</c:v>
                </c:pt>
                <c:pt idx="1">
                  <c:v>10</c:v>
                </c:pt>
                <c:pt idx="2">
                  <c:v>0</c:v>
                </c:pt>
                <c:pt idx="3">
                  <c:v>6</c:v>
                </c:pt>
                <c:pt idx="4">
                  <c:v>17</c:v>
                </c:pt>
                <c:pt idx="5">
                  <c:v>2</c:v>
                </c:pt>
                <c:pt idx="6">
                  <c:v>0</c:v>
                </c:pt>
                <c:pt idx="7">
                  <c:v>1</c:v>
                </c:pt>
                <c:pt idx="8">
                  <c:v>0</c:v>
                </c:pt>
                <c:pt idx="9">
                  <c:v>1</c:v>
                </c:pt>
                <c:pt idx="10">
                  <c:v>0</c:v>
                </c:pt>
                <c:pt idx="12">
                  <c:v>3</c:v>
                </c:pt>
                <c:pt idx="13">
                  <c:v>2</c:v>
                </c:pt>
                <c:pt idx="14">
                  <c:v>15</c:v>
                </c:pt>
                <c:pt idx="15">
                  <c:v>4</c:v>
                </c:pt>
                <c:pt idx="16">
                  <c:v>0</c:v>
                </c:pt>
                <c:pt idx="17">
                  <c:v>0</c:v>
                </c:pt>
                <c:pt idx="18">
                  <c:v>2</c:v>
                </c:pt>
                <c:pt idx="19">
                  <c:v>16</c:v>
                </c:pt>
                <c:pt idx="20">
                  <c:v>2</c:v>
                </c:pt>
                <c:pt idx="21">
                  <c:v>0</c:v>
                </c:pt>
                <c:pt idx="22">
                  <c:v>0</c:v>
                </c:pt>
                <c:pt idx="23">
                  <c:v>0</c:v>
                </c:pt>
                <c:pt idx="24">
                  <c:v>0</c:v>
                </c:pt>
                <c:pt idx="25">
                  <c:v>0</c:v>
                </c:pt>
                <c:pt idx="26">
                  <c:v>0</c:v>
                </c:pt>
                <c:pt idx="27">
                  <c:v>0</c:v>
                </c:pt>
                <c:pt idx="28">
                  <c:v>0</c:v>
                </c:pt>
                <c:pt idx="29">
                  <c:v>0</c:v>
                </c:pt>
                <c:pt idx="30">
                  <c:v>3</c:v>
                </c:pt>
                <c:pt idx="31">
                  <c:v>0</c:v>
                </c:pt>
                <c:pt idx="32">
                  <c:v>0</c:v>
                </c:pt>
                <c:pt idx="33">
                  <c:v>1</c:v>
                </c:pt>
                <c:pt idx="34">
                  <c:v>1</c:v>
                </c:pt>
                <c:pt idx="35">
                  <c:v>0</c:v>
                </c:pt>
                <c:pt idx="36">
                  <c:v>2</c:v>
                </c:pt>
                <c:pt idx="37">
                  <c:v>1</c:v>
                </c:pt>
                <c:pt idx="38">
                  <c:v>2</c:v>
                </c:pt>
                <c:pt idx="39">
                  <c:v>0</c:v>
                </c:pt>
                <c:pt idx="40">
                  <c:v>1</c:v>
                </c:pt>
                <c:pt idx="41">
                  <c:v>28</c:v>
                </c:pt>
                <c:pt idx="42">
                  <c:v>4</c:v>
                </c:pt>
                <c:pt idx="43">
                  <c:v>1</c:v>
                </c:pt>
                <c:pt idx="44">
                  <c:v>1</c:v>
                </c:pt>
                <c:pt idx="45">
                  <c:v>3</c:v>
                </c:pt>
              </c:numCache>
            </c:numRef>
          </c:val>
        </c:ser>
        <c:ser>
          <c:idx val="2"/>
          <c:order val="2"/>
          <c:tx>
            <c:v>Age-2</c:v>
          </c:tx>
          <c:spPr>
            <a:solidFill>
              <a:srgbClr val="FF0000"/>
            </a:solidFill>
            <a:ln>
              <a:solidFill>
                <a:schemeClr val="bg1"/>
              </a:solidFill>
            </a:ln>
          </c:spPr>
          <c:invertIfNegative val="0"/>
          <c:cat>
            <c:strRef>
              <c:f>abundance!$C$2:$C$54</c:f>
              <c:strCache>
                <c:ptCount val="49"/>
                <c:pt idx="0">
                  <c:v>Jan</c:v>
                </c:pt>
                <c:pt idx="5">
                  <c:v>Feb</c:v>
                </c:pt>
                <c:pt idx="9">
                  <c:v>Mar</c:v>
                </c:pt>
                <c:pt idx="13">
                  <c:v>Apr</c:v>
                </c:pt>
                <c:pt idx="18">
                  <c:v>May</c:v>
                </c:pt>
                <c:pt idx="22">
                  <c:v>Jun</c:v>
                </c:pt>
                <c:pt idx="26">
                  <c:v>Jul</c:v>
                </c:pt>
                <c:pt idx="30">
                  <c:v>Aug</c:v>
                </c:pt>
                <c:pt idx="35">
                  <c:v>Sept</c:v>
                </c:pt>
                <c:pt idx="39">
                  <c:v>Oct</c:v>
                </c:pt>
                <c:pt idx="44">
                  <c:v>Nov</c:v>
                </c:pt>
                <c:pt idx="48">
                  <c:v>Dec</c:v>
                </c:pt>
              </c:strCache>
            </c:strRef>
          </c:cat>
          <c:val>
            <c:numRef>
              <c:f>abundance!$F$2:$F$54</c:f>
              <c:numCache>
                <c:formatCode>General</c:formatCode>
                <c:ptCount val="53"/>
                <c:pt idx="14">
                  <c:v>1</c:v>
                </c:pt>
                <c:pt idx="23">
                  <c:v>1</c:v>
                </c:pt>
                <c:pt idx="24">
                  <c:v>1</c:v>
                </c:pt>
                <c:pt idx="32">
                  <c:v>1</c:v>
                </c:pt>
                <c:pt idx="38">
                  <c:v>1</c:v>
                </c:pt>
                <c:pt idx="40">
                  <c:v>1</c:v>
                </c:pt>
              </c:numCache>
            </c:numRef>
          </c:val>
        </c:ser>
        <c:dLbls>
          <c:showLegendKey val="0"/>
          <c:showVal val="0"/>
          <c:showCatName val="0"/>
          <c:showSerName val="0"/>
          <c:showPercent val="0"/>
          <c:showBubbleSize val="0"/>
        </c:dLbls>
        <c:gapWidth val="0"/>
        <c:overlap val="100"/>
        <c:axId val="49852800"/>
        <c:axId val="49854336"/>
      </c:barChart>
      <c:lineChart>
        <c:grouping val="standard"/>
        <c:varyColors val="0"/>
        <c:ser>
          <c:idx val="3"/>
          <c:order val="3"/>
          <c:tx>
            <c:v>Discharge (Q)</c:v>
          </c:tx>
          <c:spPr>
            <a:ln>
              <a:solidFill>
                <a:srgbClr val="FFFF00"/>
              </a:solidFill>
            </a:ln>
          </c:spPr>
          <c:marker>
            <c:symbol val="none"/>
          </c:marker>
          <c:val>
            <c:numRef>
              <c:f>abundance!$I$2:$I$54</c:f>
              <c:numCache>
                <c:formatCode>0</c:formatCode>
                <c:ptCount val="53"/>
                <c:pt idx="0">
                  <c:v>1193</c:v>
                </c:pt>
                <c:pt idx="1">
                  <c:v>471.71428571428572</c:v>
                </c:pt>
                <c:pt idx="2">
                  <c:v>4305.7142857142853</c:v>
                </c:pt>
                <c:pt idx="3">
                  <c:v>3998.5714285714284</c:v>
                </c:pt>
                <c:pt idx="4">
                  <c:v>1534.4285714285713</c:v>
                </c:pt>
                <c:pt idx="5">
                  <c:v>800.14285714285711</c:v>
                </c:pt>
                <c:pt idx="6">
                  <c:v>749.57142857142856</c:v>
                </c:pt>
                <c:pt idx="7">
                  <c:v>2095.7142857142858</c:v>
                </c:pt>
                <c:pt idx="8">
                  <c:v>911</c:v>
                </c:pt>
                <c:pt idx="9">
                  <c:v>994</c:v>
                </c:pt>
                <c:pt idx="10">
                  <c:v>2628.5714285714284</c:v>
                </c:pt>
                <c:pt idx="11">
                  <c:v>2605.7142857142858</c:v>
                </c:pt>
                <c:pt idx="12">
                  <c:v>3025.7142857142858</c:v>
                </c:pt>
                <c:pt idx="13">
                  <c:v>1961.4285714285713</c:v>
                </c:pt>
                <c:pt idx="14">
                  <c:v>1021.1428571428571</c:v>
                </c:pt>
                <c:pt idx="15">
                  <c:v>2294.4285714285716</c:v>
                </c:pt>
                <c:pt idx="16">
                  <c:v>2321.4285714285716</c:v>
                </c:pt>
                <c:pt idx="17">
                  <c:v>2227.1428571428573</c:v>
                </c:pt>
                <c:pt idx="18">
                  <c:v>1110</c:v>
                </c:pt>
                <c:pt idx="19">
                  <c:v>690</c:v>
                </c:pt>
                <c:pt idx="20">
                  <c:v>763.42857142857144</c:v>
                </c:pt>
                <c:pt idx="21">
                  <c:v>605.28571428571433</c:v>
                </c:pt>
                <c:pt idx="22">
                  <c:v>1313</c:v>
                </c:pt>
                <c:pt idx="23">
                  <c:v>890.42857142857144</c:v>
                </c:pt>
                <c:pt idx="24">
                  <c:v>476.57142857142856</c:v>
                </c:pt>
                <c:pt idx="25">
                  <c:v>556.57142857142856</c:v>
                </c:pt>
                <c:pt idx="26">
                  <c:v>373</c:v>
                </c:pt>
                <c:pt idx="27">
                  <c:v>232.57142857142858</c:v>
                </c:pt>
                <c:pt idx="28">
                  <c:v>178.71428571428572</c:v>
                </c:pt>
                <c:pt idx="29">
                  <c:v>141</c:v>
                </c:pt>
                <c:pt idx="30">
                  <c:v>114.28571428571429</c:v>
                </c:pt>
                <c:pt idx="31">
                  <c:v>93.857142857142861</c:v>
                </c:pt>
                <c:pt idx="32">
                  <c:v>80.714285714285708</c:v>
                </c:pt>
                <c:pt idx="33">
                  <c:v>71.571428571428569</c:v>
                </c:pt>
                <c:pt idx="34">
                  <c:v>64</c:v>
                </c:pt>
                <c:pt idx="35">
                  <c:v>56.714285714285715</c:v>
                </c:pt>
                <c:pt idx="36">
                  <c:v>52.857142857142854</c:v>
                </c:pt>
                <c:pt idx="37">
                  <c:v>47</c:v>
                </c:pt>
                <c:pt idx="38">
                  <c:v>45.285714285714285</c:v>
                </c:pt>
                <c:pt idx="39">
                  <c:v>40.714285714285715</c:v>
                </c:pt>
                <c:pt idx="40">
                  <c:v>46</c:v>
                </c:pt>
                <c:pt idx="41">
                  <c:v>350.85714285714283</c:v>
                </c:pt>
                <c:pt idx="42">
                  <c:v>389.71428571428572</c:v>
                </c:pt>
                <c:pt idx="43">
                  <c:v>1461.7142857142858</c:v>
                </c:pt>
                <c:pt idx="44">
                  <c:v>432.42857142857144</c:v>
                </c:pt>
                <c:pt idx="45">
                  <c:v>676.14285714285711</c:v>
                </c:pt>
                <c:pt idx="46">
                  <c:v>3468</c:v>
                </c:pt>
                <c:pt idx="47">
                  <c:v>1997.1428571428571</c:v>
                </c:pt>
                <c:pt idx="48">
                  <c:v>4241.4285714285716</c:v>
                </c:pt>
                <c:pt idx="49">
                  <c:v>1106.5714285714287</c:v>
                </c:pt>
                <c:pt idx="50">
                  <c:v>1483.5</c:v>
                </c:pt>
                <c:pt idx="51">
                  <c:v>1343.3333333333333</c:v>
                </c:pt>
                <c:pt idx="52">
                  <c:v>699</c:v>
                </c:pt>
              </c:numCache>
            </c:numRef>
          </c:val>
          <c:smooth val="1"/>
        </c:ser>
        <c:dLbls>
          <c:showLegendKey val="0"/>
          <c:showVal val="0"/>
          <c:showCatName val="0"/>
          <c:showSerName val="0"/>
          <c:showPercent val="0"/>
          <c:showBubbleSize val="0"/>
        </c:dLbls>
        <c:marker val="1"/>
        <c:smooth val="0"/>
        <c:axId val="49855872"/>
        <c:axId val="49857664"/>
      </c:lineChart>
      <c:catAx>
        <c:axId val="49852800"/>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chemeClr val="tx1"/>
                </a:solidFill>
                <a:effectLst>
                  <a:outerShdw blurRad="38100" dist="38100" dir="2700000" algn="tl">
                    <a:srgbClr val="000000">
                      <a:alpha val="43137"/>
                    </a:srgbClr>
                  </a:outerShdw>
                </a:effectLst>
                <a:latin typeface="Calibri"/>
                <a:ea typeface="Calibri"/>
                <a:cs typeface="Calibri"/>
              </a:defRPr>
            </a:pPr>
            <a:endParaRPr lang="en-US"/>
          </a:p>
        </c:txPr>
        <c:crossAx val="49854336"/>
        <c:crosses val="autoZero"/>
        <c:auto val="1"/>
        <c:lblAlgn val="ctr"/>
        <c:lblOffset val="100"/>
        <c:noMultiLvlLbl val="0"/>
      </c:catAx>
      <c:valAx>
        <c:axId val="49854336"/>
        <c:scaling>
          <c:orientation val="minMax"/>
          <c:max val="520"/>
          <c:min val="0"/>
        </c:scaling>
        <c:delete val="0"/>
        <c:axPos val="l"/>
        <c:numFmt formatCode="General" sourceLinked="1"/>
        <c:majorTickMark val="out"/>
        <c:minorTickMark val="none"/>
        <c:tickLblPos val="nextTo"/>
        <c:txPr>
          <a:bodyPr rot="0" vert="horz"/>
          <a:lstStyle/>
          <a:p>
            <a:pPr>
              <a:defRPr sz="1000" b="1" i="0" u="none" strike="noStrike" baseline="0">
                <a:solidFill>
                  <a:schemeClr val="tx1"/>
                </a:solidFill>
                <a:latin typeface="Calibri"/>
                <a:ea typeface="Calibri"/>
                <a:cs typeface="Calibri"/>
              </a:defRPr>
            </a:pPr>
            <a:endParaRPr lang="en-US"/>
          </a:p>
        </c:txPr>
        <c:crossAx val="49852800"/>
        <c:crosses val="autoZero"/>
        <c:crossBetween val="between"/>
        <c:majorUnit val="50"/>
        <c:minorUnit val="1.04"/>
      </c:valAx>
      <c:catAx>
        <c:axId val="49855872"/>
        <c:scaling>
          <c:orientation val="minMax"/>
        </c:scaling>
        <c:delete val="1"/>
        <c:axPos val="b"/>
        <c:majorTickMark val="out"/>
        <c:minorTickMark val="none"/>
        <c:tickLblPos val="nextTo"/>
        <c:crossAx val="49857664"/>
        <c:crosses val="autoZero"/>
        <c:auto val="1"/>
        <c:lblAlgn val="ctr"/>
        <c:lblOffset val="100"/>
        <c:noMultiLvlLbl val="0"/>
      </c:catAx>
      <c:valAx>
        <c:axId val="49857664"/>
        <c:scaling>
          <c:orientation val="minMax"/>
          <c:max val="6000"/>
        </c:scaling>
        <c:delete val="0"/>
        <c:axPos val="r"/>
        <c:numFmt formatCode="0" sourceLinked="1"/>
        <c:majorTickMark val="out"/>
        <c:minorTickMark val="none"/>
        <c:tickLblPos val="nextTo"/>
        <c:txPr>
          <a:bodyPr/>
          <a:lstStyle/>
          <a:p>
            <a:pPr>
              <a:defRPr b="1">
                <a:solidFill>
                  <a:schemeClr val="tx1"/>
                </a:solidFill>
              </a:defRPr>
            </a:pPr>
            <a:endParaRPr lang="en-US"/>
          </a:p>
        </c:txPr>
        <c:crossAx val="49855872"/>
        <c:crosses val="max"/>
        <c:crossBetween val="between"/>
      </c:valAx>
    </c:plotArea>
    <c:legend>
      <c:legendPos val="r"/>
      <c:layout>
        <c:manualLayout>
          <c:xMode val="edge"/>
          <c:yMode val="edge"/>
          <c:x val="0.11823109043187785"/>
          <c:y val="2.3834736175219451E-3"/>
          <c:w val="0.1753328213885928"/>
          <c:h val="0.44685356140827226"/>
        </c:manualLayout>
      </c:layout>
      <c:overlay val="1"/>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tx>
            <c:v>Cumulative CHS tagged N= 91</c:v>
          </c:tx>
          <c:spPr>
            <a:ln>
              <a:solidFill>
                <a:srgbClr val="00B0F0"/>
              </a:solidFill>
            </a:ln>
          </c:spPr>
          <c:marker>
            <c:symbol val="none"/>
          </c:marker>
          <c:cat>
            <c:numRef>
              <c:f>Graph!$E$67:$E$114</c:f>
              <c:numCache>
                <c:formatCode>0</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Graph!$C$21:$C$66</c:f>
              <c:numCache>
                <c:formatCode>General</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26</c:v>
                </c:pt>
                <c:pt idx="17">
                  <c:v>26</c:v>
                </c:pt>
                <c:pt idx="18">
                  <c:v>34</c:v>
                </c:pt>
                <c:pt idx="19">
                  <c:v>51</c:v>
                </c:pt>
                <c:pt idx="20">
                  <c:v>53</c:v>
                </c:pt>
                <c:pt idx="21">
                  <c:v>53</c:v>
                </c:pt>
                <c:pt idx="22">
                  <c:v>53</c:v>
                </c:pt>
                <c:pt idx="23">
                  <c:v>53</c:v>
                </c:pt>
                <c:pt idx="24">
                  <c:v>53</c:v>
                </c:pt>
                <c:pt idx="25">
                  <c:v>54</c:v>
                </c:pt>
                <c:pt idx="26">
                  <c:v>54</c:v>
                </c:pt>
                <c:pt idx="27">
                  <c:v>55</c:v>
                </c:pt>
                <c:pt idx="28">
                  <c:v>55</c:v>
                </c:pt>
                <c:pt idx="29">
                  <c:v>55</c:v>
                </c:pt>
                <c:pt idx="30">
                  <c:v>58</c:v>
                </c:pt>
                <c:pt idx="31">
                  <c:v>58</c:v>
                </c:pt>
                <c:pt idx="32">
                  <c:v>58</c:v>
                </c:pt>
                <c:pt idx="33">
                  <c:v>58</c:v>
                </c:pt>
                <c:pt idx="34">
                  <c:v>58</c:v>
                </c:pt>
                <c:pt idx="35">
                  <c:v>58</c:v>
                </c:pt>
                <c:pt idx="36">
                  <c:v>67</c:v>
                </c:pt>
                <c:pt idx="37">
                  <c:v>68</c:v>
                </c:pt>
                <c:pt idx="38">
                  <c:v>69</c:v>
                </c:pt>
                <c:pt idx="39">
                  <c:v>73</c:v>
                </c:pt>
                <c:pt idx="40">
                  <c:v>73</c:v>
                </c:pt>
                <c:pt idx="41">
                  <c:v>74</c:v>
                </c:pt>
                <c:pt idx="42">
                  <c:v>75</c:v>
                </c:pt>
                <c:pt idx="43">
                  <c:v>76</c:v>
                </c:pt>
                <c:pt idx="44">
                  <c:v>76</c:v>
                </c:pt>
                <c:pt idx="45">
                  <c:v>91</c:v>
                </c:pt>
              </c:numCache>
            </c:numRef>
          </c:val>
          <c:smooth val="0"/>
        </c:ser>
        <c:ser>
          <c:idx val="3"/>
          <c:order val="1"/>
          <c:tx>
            <c:v>Cumulative O.mykiss tagged N= 1,637</c:v>
          </c:tx>
          <c:spPr>
            <a:ln w="31750">
              <a:solidFill>
                <a:srgbClr val="FFFF00"/>
              </a:solidFill>
            </a:ln>
          </c:spPr>
          <c:marker>
            <c:symbol val="none"/>
          </c:marker>
          <c:cat>
            <c:numRef>
              <c:f>Graph!$E$67:$E$114</c:f>
              <c:numCache>
                <c:formatCode>0</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Graph!$C$67:$C$114</c:f>
              <c:numCache>
                <c:formatCode>General</c:formatCode>
                <c:ptCount val="48"/>
                <c:pt idx="0">
                  <c:v>0</c:v>
                </c:pt>
                <c:pt idx="1">
                  <c:v>0</c:v>
                </c:pt>
                <c:pt idx="2">
                  <c:v>0</c:v>
                </c:pt>
                <c:pt idx="3">
                  <c:v>0</c:v>
                </c:pt>
                <c:pt idx="4">
                  <c:v>0</c:v>
                </c:pt>
                <c:pt idx="5">
                  <c:v>0</c:v>
                </c:pt>
                <c:pt idx="6">
                  <c:v>0</c:v>
                </c:pt>
                <c:pt idx="7">
                  <c:v>15</c:v>
                </c:pt>
                <c:pt idx="8">
                  <c:v>42</c:v>
                </c:pt>
                <c:pt idx="9">
                  <c:v>65</c:v>
                </c:pt>
                <c:pt idx="10">
                  <c:v>86</c:v>
                </c:pt>
                <c:pt idx="11">
                  <c:v>103</c:v>
                </c:pt>
                <c:pt idx="12">
                  <c:v>130</c:v>
                </c:pt>
                <c:pt idx="13">
                  <c:v>152</c:v>
                </c:pt>
                <c:pt idx="14">
                  <c:v>170</c:v>
                </c:pt>
                <c:pt idx="15">
                  <c:v>199</c:v>
                </c:pt>
                <c:pt idx="16">
                  <c:v>223</c:v>
                </c:pt>
                <c:pt idx="17">
                  <c:v>224</c:v>
                </c:pt>
                <c:pt idx="18">
                  <c:v>267</c:v>
                </c:pt>
                <c:pt idx="19">
                  <c:v>283</c:v>
                </c:pt>
                <c:pt idx="20">
                  <c:v>313</c:v>
                </c:pt>
                <c:pt idx="21">
                  <c:v>317</c:v>
                </c:pt>
                <c:pt idx="22">
                  <c:v>324</c:v>
                </c:pt>
                <c:pt idx="23">
                  <c:v>334</c:v>
                </c:pt>
                <c:pt idx="24">
                  <c:v>334</c:v>
                </c:pt>
                <c:pt idx="25">
                  <c:v>338</c:v>
                </c:pt>
                <c:pt idx="26">
                  <c:v>352</c:v>
                </c:pt>
                <c:pt idx="27">
                  <c:v>366</c:v>
                </c:pt>
                <c:pt idx="28">
                  <c:v>387</c:v>
                </c:pt>
                <c:pt idx="29">
                  <c:v>407</c:v>
                </c:pt>
                <c:pt idx="30">
                  <c:v>429</c:v>
                </c:pt>
                <c:pt idx="31">
                  <c:v>432</c:v>
                </c:pt>
                <c:pt idx="32">
                  <c:v>583</c:v>
                </c:pt>
                <c:pt idx="33">
                  <c:v>770</c:v>
                </c:pt>
                <c:pt idx="34">
                  <c:v>820</c:v>
                </c:pt>
                <c:pt idx="35">
                  <c:v>897</c:v>
                </c:pt>
                <c:pt idx="36">
                  <c:v>897</c:v>
                </c:pt>
                <c:pt idx="37">
                  <c:v>951</c:v>
                </c:pt>
                <c:pt idx="38">
                  <c:v>969</c:v>
                </c:pt>
                <c:pt idx="39">
                  <c:v>982</c:v>
                </c:pt>
                <c:pt idx="40">
                  <c:v>984</c:v>
                </c:pt>
                <c:pt idx="41">
                  <c:v>1003</c:v>
                </c:pt>
                <c:pt idx="42">
                  <c:v>1374</c:v>
                </c:pt>
                <c:pt idx="43">
                  <c:v>1576</c:v>
                </c:pt>
                <c:pt idx="44">
                  <c:v>1585</c:v>
                </c:pt>
                <c:pt idx="45">
                  <c:v>1608</c:v>
                </c:pt>
                <c:pt idx="46">
                  <c:v>1627</c:v>
                </c:pt>
                <c:pt idx="47">
                  <c:v>1637</c:v>
                </c:pt>
              </c:numCache>
            </c:numRef>
          </c:val>
          <c:smooth val="0"/>
        </c:ser>
        <c:dLbls>
          <c:showLegendKey val="0"/>
          <c:showVal val="0"/>
          <c:showCatName val="0"/>
          <c:showSerName val="0"/>
          <c:showPercent val="0"/>
          <c:showBubbleSize val="0"/>
        </c:dLbls>
        <c:marker val="1"/>
        <c:smooth val="0"/>
        <c:axId val="42398464"/>
        <c:axId val="42392192"/>
      </c:lineChart>
      <c:scatterChart>
        <c:scatterStyle val="lineMarker"/>
        <c:varyColors val="0"/>
        <c:ser>
          <c:idx val="0"/>
          <c:order val="2"/>
          <c:tx>
            <c:v>O.mykiss detected N= 18</c:v>
          </c:tx>
          <c:spPr>
            <a:ln w="28575">
              <a:noFill/>
            </a:ln>
          </c:spPr>
          <c:marker>
            <c:symbol val="diamond"/>
            <c:size val="10"/>
            <c:spPr>
              <a:solidFill>
                <a:srgbClr val="FFFF00"/>
              </a:solidFill>
              <a:ln>
                <a:solidFill>
                  <a:schemeClr val="bg1"/>
                </a:solidFill>
              </a:ln>
            </c:spPr>
          </c:marker>
          <c:xVal>
            <c:numRef>
              <c:f>Graph!$E$3:$E$20</c:f>
              <c:numCache>
                <c:formatCode>0</c:formatCode>
                <c:ptCount val="18"/>
                <c:pt idx="0">
                  <c:v>20</c:v>
                </c:pt>
                <c:pt idx="1">
                  <c:v>20</c:v>
                </c:pt>
                <c:pt idx="2">
                  <c:v>20</c:v>
                </c:pt>
                <c:pt idx="3">
                  <c:v>22</c:v>
                </c:pt>
                <c:pt idx="4">
                  <c:v>21</c:v>
                </c:pt>
                <c:pt idx="5">
                  <c:v>22</c:v>
                </c:pt>
                <c:pt idx="6">
                  <c:v>20</c:v>
                </c:pt>
                <c:pt idx="7">
                  <c:v>22</c:v>
                </c:pt>
                <c:pt idx="8">
                  <c:v>20</c:v>
                </c:pt>
                <c:pt idx="9">
                  <c:v>20</c:v>
                </c:pt>
                <c:pt idx="10">
                  <c:v>22</c:v>
                </c:pt>
                <c:pt idx="11">
                  <c:v>21</c:v>
                </c:pt>
                <c:pt idx="12">
                  <c:v>22</c:v>
                </c:pt>
                <c:pt idx="13">
                  <c:v>22</c:v>
                </c:pt>
                <c:pt idx="14">
                  <c:v>20</c:v>
                </c:pt>
                <c:pt idx="15">
                  <c:v>22</c:v>
                </c:pt>
                <c:pt idx="16">
                  <c:v>23</c:v>
                </c:pt>
                <c:pt idx="17">
                  <c:v>44</c:v>
                </c:pt>
              </c:numCache>
            </c:numRef>
          </c:xVal>
          <c:yVal>
            <c:numRef>
              <c:f>Graph!$C$3:$C$20</c:f>
              <c:numCache>
                <c:formatCode>General</c:formatCode>
                <c:ptCount val="18"/>
                <c:pt idx="0">
                  <c:v>78</c:v>
                </c:pt>
                <c:pt idx="1">
                  <c:v>85</c:v>
                </c:pt>
                <c:pt idx="2">
                  <c:v>111</c:v>
                </c:pt>
                <c:pt idx="3">
                  <c:v>153</c:v>
                </c:pt>
                <c:pt idx="4">
                  <c:v>145</c:v>
                </c:pt>
                <c:pt idx="5">
                  <c:v>129</c:v>
                </c:pt>
                <c:pt idx="6">
                  <c:v>175</c:v>
                </c:pt>
                <c:pt idx="7">
                  <c:v>125</c:v>
                </c:pt>
                <c:pt idx="8">
                  <c:v>153</c:v>
                </c:pt>
                <c:pt idx="9">
                  <c:v>95</c:v>
                </c:pt>
                <c:pt idx="10">
                  <c:v>132</c:v>
                </c:pt>
                <c:pt idx="11">
                  <c:v>85</c:v>
                </c:pt>
                <c:pt idx="12">
                  <c:v>156</c:v>
                </c:pt>
                <c:pt idx="13">
                  <c:v>212</c:v>
                </c:pt>
                <c:pt idx="14">
                  <c:v>102</c:v>
                </c:pt>
                <c:pt idx="15">
                  <c:v>180</c:v>
                </c:pt>
                <c:pt idx="16">
                  <c:v>105</c:v>
                </c:pt>
                <c:pt idx="17">
                  <c:v>163</c:v>
                </c:pt>
              </c:numCache>
            </c:numRef>
          </c:yVal>
          <c:smooth val="0"/>
        </c:ser>
        <c:ser>
          <c:idx val="1"/>
          <c:order val="3"/>
          <c:tx>
            <c:v>Chinook detected N= 1</c:v>
          </c:tx>
          <c:spPr>
            <a:ln w="28575">
              <a:noFill/>
            </a:ln>
          </c:spPr>
          <c:marker>
            <c:symbol val="circle"/>
            <c:size val="10"/>
            <c:spPr>
              <a:solidFill>
                <a:srgbClr val="00B0F0"/>
              </a:solidFill>
              <a:ln>
                <a:solidFill>
                  <a:schemeClr val="bg1"/>
                </a:solidFill>
              </a:ln>
            </c:spPr>
          </c:marker>
          <c:xVal>
            <c:numRef>
              <c:f>Graph!$E$2</c:f>
              <c:numCache>
                <c:formatCode>0</c:formatCode>
                <c:ptCount val="1"/>
                <c:pt idx="0">
                  <c:v>23</c:v>
                </c:pt>
              </c:numCache>
            </c:numRef>
          </c:xVal>
          <c:yVal>
            <c:numRef>
              <c:f>Graph!$C$2</c:f>
              <c:numCache>
                <c:formatCode>General</c:formatCode>
                <c:ptCount val="1"/>
                <c:pt idx="0">
                  <c:v>77</c:v>
                </c:pt>
              </c:numCache>
            </c:numRef>
          </c:yVal>
          <c:smooth val="0"/>
        </c:ser>
        <c:dLbls>
          <c:showLegendKey val="0"/>
          <c:showVal val="0"/>
          <c:showCatName val="0"/>
          <c:showSerName val="0"/>
          <c:showPercent val="0"/>
          <c:showBubbleSize val="0"/>
        </c:dLbls>
        <c:axId val="42379520"/>
        <c:axId val="42390272"/>
      </c:scatterChart>
      <c:valAx>
        <c:axId val="42379520"/>
        <c:scaling>
          <c:orientation val="minMax"/>
          <c:min val="1"/>
        </c:scaling>
        <c:delete val="0"/>
        <c:axPos val="b"/>
        <c:title>
          <c:tx>
            <c:rich>
              <a:bodyPr/>
              <a:lstStyle/>
              <a:p>
                <a:pPr>
                  <a:defRPr/>
                </a:pPr>
                <a:r>
                  <a:rPr lang="en-US"/>
                  <a:t>Week Number</a:t>
                </a:r>
              </a:p>
            </c:rich>
          </c:tx>
          <c:layout/>
          <c:overlay val="0"/>
        </c:title>
        <c:numFmt formatCode="0" sourceLinked="1"/>
        <c:majorTickMark val="out"/>
        <c:minorTickMark val="none"/>
        <c:tickLblPos val="nextTo"/>
        <c:crossAx val="42390272"/>
        <c:crosses val="autoZero"/>
        <c:crossBetween val="midCat"/>
        <c:majorUnit val="1"/>
      </c:valAx>
      <c:valAx>
        <c:axId val="42390272"/>
        <c:scaling>
          <c:orientation val="minMax"/>
          <c:max val="250"/>
          <c:min val="0"/>
        </c:scaling>
        <c:delete val="0"/>
        <c:axPos val="l"/>
        <c:title>
          <c:tx>
            <c:rich>
              <a:bodyPr rot="-5400000" vert="horz"/>
              <a:lstStyle/>
              <a:p>
                <a:pPr>
                  <a:defRPr/>
                </a:pPr>
                <a:r>
                  <a:rPr lang="en-US" dirty="0"/>
                  <a:t>Fork </a:t>
                </a:r>
                <a:r>
                  <a:rPr lang="en-US" dirty="0" smtClean="0"/>
                  <a:t>length </a:t>
                </a:r>
                <a:r>
                  <a:rPr lang="en-US" dirty="0"/>
                  <a:t>(mm) of </a:t>
                </a:r>
                <a:r>
                  <a:rPr lang="en-US" dirty="0" smtClean="0"/>
                  <a:t>salmonids </a:t>
                </a:r>
                <a:r>
                  <a:rPr lang="en-US" dirty="0"/>
                  <a:t>at </a:t>
                </a:r>
                <a:r>
                  <a:rPr lang="en-US" dirty="0" smtClean="0"/>
                  <a:t>tagging</a:t>
                </a:r>
                <a:endParaRPr lang="en-US" dirty="0"/>
              </a:p>
            </c:rich>
          </c:tx>
          <c:layout/>
          <c:overlay val="0"/>
        </c:title>
        <c:numFmt formatCode="General" sourceLinked="1"/>
        <c:majorTickMark val="out"/>
        <c:minorTickMark val="none"/>
        <c:tickLblPos val="nextTo"/>
        <c:crossAx val="42379520"/>
        <c:crosses val="autoZero"/>
        <c:crossBetween val="midCat"/>
        <c:minorUnit val="1"/>
      </c:valAx>
      <c:valAx>
        <c:axId val="42392192"/>
        <c:scaling>
          <c:orientation val="minMax"/>
          <c:max val="1700"/>
          <c:min val="0"/>
        </c:scaling>
        <c:delete val="0"/>
        <c:axPos val="r"/>
        <c:title>
          <c:tx>
            <c:rich>
              <a:bodyPr rot="-5400000" vert="horz"/>
              <a:lstStyle/>
              <a:p>
                <a:pPr>
                  <a:defRPr/>
                </a:pPr>
                <a:r>
                  <a:rPr lang="en-US" dirty="0"/>
                  <a:t>Number of </a:t>
                </a:r>
                <a:r>
                  <a:rPr lang="en-US" dirty="0" smtClean="0"/>
                  <a:t>salmonids </a:t>
                </a:r>
                <a:r>
                  <a:rPr lang="en-US" dirty="0"/>
                  <a:t>t</a:t>
                </a:r>
                <a:r>
                  <a:rPr lang="en-US" dirty="0" smtClean="0"/>
                  <a:t>agged</a:t>
                </a:r>
                <a:endParaRPr lang="en-US" dirty="0"/>
              </a:p>
            </c:rich>
          </c:tx>
          <c:layout/>
          <c:overlay val="0"/>
        </c:title>
        <c:numFmt formatCode="General" sourceLinked="1"/>
        <c:majorTickMark val="out"/>
        <c:minorTickMark val="none"/>
        <c:tickLblPos val="nextTo"/>
        <c:crossAx val="42398464"/>
        <c:crosses val="max"/>
        <c:crossBetween val="between"/>
        <c:majorUnit val="100"/>
      </c:valAx>
      <c:catAx>
        <c:axId val="42398464"/>
        <c:scaling>
          <c:orientation val="minMax"/>
        </c:scaling>
        <c:delete val="1"/>
        <c:axPos val="b"/>
        <c:numFmt formatCode="0" sourceLinked="1"/>
        <c:majorTickMark val="out"/>
        <c:minorTickMark val="none"/>
        <c:tickLblPos val="nextTo"/>
        <c:crossAx val="42392192"/>
        <c:crosses val="autoZero"/>
        <c:auto val="1"/>
        <c:lblAlgn val="ctr"/>
        <c:lblOffset val="100"/>
        <c:noMultiLvlLbl val="0"/>
      </c:catAx>
      <c:spPr>
        <a:ln>
          <a:noFill/>
        </a:ln>
      </c:spPr>
    </c:plotArea>
    <c:legend>
      <c:legendPos val="r"/>
      <c:layout>
        <c:manualLayout>
          <c:xMode val="edge"/>
          <c:yMode val="edge"/>
          <c:x val="5.74365043531056E-2"/>
          <c:y val="2.1721992987005896E-2"/>
          <c:w val="0.37903088153368142"/>
          <c:h val="0.25036024912554267"/>
        </c:manualLayout>
      </c:layout>
      <c:overlay val="1"/>
    </c:legend>
    <c:plotVisOnly val="1"/>
    <c:dispBlanksAs val="gap"/>
    <c:showDLblsOverMax val="0"/>
  </c:chart>
  <c:txPr>
    <a:bodyPr/>
    <a:lstStyle/>
    <a:p>
      <a:pPr>
        <a:defRPr sz="1200" b="1">
          <a:effectLst>
            <a:outerShdw blurRad="38100" dist="38100" dir="2700000" algn="tl">
              <a:srgbClr val="000000">
                <a:alpha val="43137"/>
              </a:srgbClr>
            </a:outerShdw>
          </a:effectLs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BY juveniles captured</c:v>
          </c:tx>
          <c:spPr>
            <a:ln w="28575">
              <a:noFill/>
            </a:ln>
          </c:spPr>
          <c:marker>
            <c:symbol val="diamond"/>
            <c:size val="14"/>
            <c:spPr>
              <a:solidFill>
                <a:schemeClr val="bg2">
                  <a:lumMod val="60000"/>
                  <a:lumOff val="40000"/>
                </a:schemeClr>
              </a:solidFill>
              <a:ln w="15875">
                <a:solidFill>
                  <a:schemeClr val="bg1"/>
                </a:solidFill>
              </a:ln>
            </c:spPr>
          </c:marker>
          <c:trendline>
            <c:spPr>
              <a:ln w="25400">
                <a:solidFill>
                  <a:schemeClr val="tx1"/>
                </a:solidFill>
              </a:ln>
            </c:spPr>
            <c:trendlineType val="linear"/>
            <c:dispRSqr val="1"/>
            <c:dispEq val="0"/>
            <c:trendlineLbl>
              <c:layout>
                <c:manualLayout>
                  <c:x val="-3.5853018372703411E-3"/>
                  <c:y val="0.51988385399764292"/>
                </c:manualLayout>
              </c:layout>
              <c:numFmt formatCode="General" sourceLinked="0"/>
            </c:trendlineLbl>
          </c:trendline>
          <c:errBars>
            <c:errDir val="y"/>
            <c:errBarType val="both"/>
            <c:errValType val="cust"/>
            <c:noEndCap val="0"/>
            <c:plus>
              <c:numRef>
                <c:f>Sheet1!$F$2:$F$22</c:f>
                <c:numCache>
                  <c:formatCode>General</c:formatCode>
                  <c:ptCount val="21"/>
                  <c:pt idx="0">
                    <c:v>72519</c:v>
                  </c:pt>
                  <c:pt idx="1">
                    <c:v>26665</c:v>
                  </c:pt>
                  <c:pt idx="2">
                    <c:v>34715</c:v>
                  </c:pt>
                  <c:pt idx="3">
                    <c:v>66031</c:v>
                  </c:pt>
                  <c:pt idx="4">
                    <c:v>56164</c:v>
                  </c:pt>
                </c:numCache>
              </c:numRef>
            </c:plus>
            <c:minus>
              <c:numRef>
                <c:f>Sheet1!$F$2:$F$22</c:f>
                <c:numCache>
                  <c:formatCode>General</c:formatCode>
                  <c:ptCount val="21"/>
                  <c:pt idx="0">
                    <c:v>72519</c:v>
                  </c:pt>
                  <c:pt idx="1">
                    <c:v>26665</c:v>
                  </c:pt>
                  <c:pt idx="2">
                    <c:v>34715</c:v>
                  </c:pt>
                  <c:pt idx="3">
                    <c:v>66031</c:v>
                  </c:pt>
                  <c:pt idx="4">
                    <c:v>56164</c:v>
                  </c:pt>
                </c:numCache>
              </c:numRef>
            </c:minus>
            <c:spPr>
              <a:ln w="19050"/>
            </c:spPr>
          </c:errBars>
          <c:errBars>
            <c:errDir val="x"/>
            <c:errBarType val="both"/>
            <c:errValType val="fixedVal"/>
            <c:noEndCap val="0"/>
            <c:val val="1"/>
          </c:errBars>
          <c:xVal>
            <c:numRef>
              <c:f>Sheet1!$G$2:$G$22</c:f>
              <c:numCache>
                <c:formatCode>General</c:formatCode>
                <c:ptCount val="21"/>
                <c:pt idx="0">
                  <c:v>27970</c:v>
                </c:pt>
                <c:pt idx="1">
                  <c:v>4356</c:v>
                </c:pt>
                <c:pt idx="2">
                  <c:v>6496</c:v>
                </c:pt>
                <c:pt idx="3">
                  <c:v>20198</c:v>
                </c:pt>
                <c:pt idx="4">
                  <c:v>11402</c:v>
                </c:pt>
              </c:numCache>
            </c:numRef>
          </c:xVal>
          <c:yVal>
            <c:numRef>
              <c:f>Sheet1!$E$2:$E$22</c:f>
              <c:numCache>
                <c:formatCode>General</c:formatCode>
                <c:ptCount val="21"/>
                <c:pt idx="0">
                  <c:v>685723</c:v>
                </c:pt>
                <c:pt idx="1">
                  <c:v>152159</c:v>
                </c:pt>
                <c:pt idx="2">
                  <c:v>228241</c:v>
                </c:pt>
                <c:pt idx="3">
                  <c:v>557526</c:v>
                </c:pt>
                <c:pt idx="4" formatCode="#,##0">
                  <c:v>413515</c:v>
                </c:pt>
              </c:numCache>
            </c:numRef>
          </c:yVal>
          <c:smooth val="0"/>
        </c:ser>
        <c:dLbls>
          <c:showLegendKey val="0"/>
          <c:showVal val="0"/>
          <c:showCatName val="0"/>
          <c:showSerName val="0"/>
          <c:showPercent val="0"/>
          <c:showBubbleSize val="0"/>
        </c:dLbls>
        <c:axId val="45493632"/>
        <c:axId val="45495808"/>
      </c:scatterChart>
      <c:valAx>
        <c:axId val="45493632"/>
        <c:scaling>
          <c:orientation val="minMax"/>
        </c:scaling>
        <c:delete val="0"/>
        <c:axPos val="b"/>
        <c:title>
          <c:tx>
            <c:rich>
              <a:bodyPr/>
              <a:lstStyle/>
              <a:p>
                <a:pPr>
                  <a:defRPr/>
                </a:pPr>
                <a:r>
                  <a:rPr lang="en-US"/>
                  <a:t>Number of juvenile CHS captured by BY</a:t>
                </a:r>
              </a:p>
            </c:rich>
          </c:tx>
          <c:layout/>
          <c:overlay val="0"/>
        </c:title>
        <c:numFmt formatCode="General" sourceLinked="1"/>
        <c:majorTickMark val="out"/>
        <c:minorTickMark val="none"/>
        <c:tickLblPos val="nextTo"/>
        <c:crossAx val="45495808"/>
        <c:crosses val="autoZero"/>
        <c:crossBetween val="midCat"/>
      </c:valAx>
      <c:valAx>
        <c:axId val="45495808"/>
        <c:scaling>
          <c:orientation val="minMax"/>
        </c:scaling>
        <c:delete val="0"/>
        <c:axPos val="l"/>
        <c:title>
          <c:tx>
            <c:rich>
              <a:bodyPr rot="-5400000" vert="horz"/>
              <a:lstStyle/>
              <a:p>
                <a:pPr>
                  <a:defRPr/>
                </a:pPr>
                <a:r>
                  <a:rPr lang="en-US" dirty="0" smtClean="0"/>
                  <a:t>CHS </a:t>
                </a:r>
                <a:r>
                  <a:rPr lang="en-US" dirty="0" err="1" smtClean="0"/>
                  <a:t>subyearling</a:t>
                </a:r>
                <a:r>
                  <a:rPr lang="en-US" dirty="0" smtClean="0"/>
                  <a:t> migrant </a:t>
                </a:r>
                <a:r>
                  <a:rPr lang="en-US" dirty="0"/>
                  <a:t>estimate </a:t>
                </a:r>
              </a:p>
            </c:rich>
          </c:tx>
          <c:layout/>
          <c:overlay val="0"/>
        </c:title>
        <c:numFmt formatCode="General" sourceLinked="1"/>
        <c:majorTickMark val="out"/>
        <c:minorTickMark val="none"/>
        <c:tickLblPos val="nextTo"/>
        <c:crossAx val="4549363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37" cy="463571"/>
          </a:xfrm>
          <a:prstGeom prst="rect">
            <a:avLst/>
          </a:prstGeom>
        </p:spPr>
        <p:txBody>
          <a:bodyPr vert="horz" lIns="87938" tIns="43969" rIns="87938" bIns="43969" rtlCol="0"/>
          <a:lstStyle>
            <a:lvl1pPr algn="l">
              <a:defRPr sz="1200"/>
            </a:lvl1pPr>
          </a:lstStyle>
          <a:p>
            <a:endParaRPr lang="en-US"/>
          </a:p>
        </p:txBody>
      </p:sp>
      <p:sp>
        <p:nvSpPr>
          <p:cNvPr id="3" name="Date Placeholder 2"/>
          <p:cNvSpPr>
            <a:spLocks noGrp="1"/>
          </p:cNvSpPr>
          <p:nvPr>
            <p:ph type="dt" sz="quarter" idx="1"/>
          </p:nvPr>
        </p:nvSpPr>
        <p:spPr>
          <a:xfrm>
            <a:off x="3956348" y="0"/>
            <a:ext cx="3027137" cy="463571"/>
          </a:xfrm>
          <a:prstGeom prst="rect">
            <a:avLst/>
          </a:prstGeom>
        </p:spPr>
        <p:txBody>
          <a:bodyPr vert="horz" lIns="87938" tIns="43969" rIns="87938" bIns="43969" rtlCol="0"/>
          <a:lstStyle>
            <a:lvl1pPr algn="r">
              <a:defRPr sz="1200"/>
            </a:lvl1pPr>
          </a:lstStyle>
          <a:p>
            <a:fld id="{623B8B88-3213-4C6A-AACA-925ECB62003E}" type="datetimeFigureOut">
              <a:rPr lang="en-US" smtClean="0"/>
              <a:t>2/9/2015</a:t>
            </a:fld>
            <a:endParaRPr lang="en-US"/>
          </a:p>
        </p:txBody>
      </p:sp>
      <p:sp>
        <p:nvSpPr>
          <p:cNvPr id="4" name="Footer Placeholder 3"/>
          <p:cNvSpPr>
            <a:spLocks noGrp="1"/>
          </p:cNvSpPr>
          <p:nvPr>
            <p:ph type="ftr" sz="quarter" idx="2"/>
          </p:nvPr>
        </p:nvSpPr>
        <p:spPr>
          <a:xfrm>
            <a:off x="0" y="8818595"/>
            <a:ext cx="3027137" cy="463571"/>
          </a:xfrm>
          <a:prstGeom prst="rect">
            <a:avLst/>
          </a:prstGeom>
        </p:spPr>
        <p:txBody>
          <a:bodyPr vert="horz" lIns="87938" tIns="43969" rIns="87938" bIns="43969" rtlCol="0" anchor="b"/>
          <a:lstStyle>
            <a:lvl1pPr algn="l">
              <a:defRPr sz="1200"/>
            </a:lvl1pPr>
          </a:lstStyle>
          <a:p>
            <a:endParaRPr lang="en-US"/>
          </a:p>
        </p:txBody>
      </p:sp>
      <p:sp>
        <p:nvSpPr>
          <p:cNvPr id="5" name="Slide Number Placeholder 4"/>
          <p:cNvSpPr>
            <a:spLocks noGrp="1"/>
          </p:cNvSpPr>
          <p:nvPr>
            <p:ph type="sldNum" sz="quarter" idx="3"/>
          </p:nvPr>
        </p:nvSpPr>
        <p:spPr>
          <a:xfrm>
            <a:off x="3956348" y="8818595"/>
            <a:ext cx="3027137" cy="463571"/>
          </a:xfrm>
          <a:prstGeom prst="rect">
            <a:avLst/>
          </a:prstGeom>
        </p:spPr>
        <p:txBody>
          <a:bodyPr vert="horz" lIns="87938" tIns="43969" rIns="87938" bIns="43969" rtlCol="0" anchor="b"/>
          <a:lstStyle>
            <a:lvl1pPr algn="r">
              <a:defRPr sz="1200"/>
            </a:lvl1pPr>
          </a:lstStyle>
          <a:p>
            <a:fld id="{19897892-07D1-4B19-88E2-A476FD77F678}" type="slidenum">
              <a:rPr lang="en-US" smtClean="0"/>
              <a:t>‹#›</a:t>
            </a:fld>
            <a:endParaRPr lang="en-US"/>
          </a:p>
        </p:txBody>
      </p:sp>
    </p:spTree>
    <p:extLst>
      <p:ext uri="{BB962C8B-B14F-4D97-AF65-F5344CB8AC3E}">
        <p14:creationId xmlns:p14="http://schemas.microsoft.com/office/powerpoint/2010/main" val="3842700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300"/>
            </a:lvl1pPr>
          </a:lstStyle>
          <a:p>
            <a:fld id="{64B2ECB6-B976-4863-A295-196B09252240}" type="datetimeFigureOut">
              <a:rPr lang="en-US" smtClean="0"/>
              <a:t>2/9/2015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300"/>
            </a:lvl1pPr>
          </a:lstStyle>
          <a:p>
            <a:fld id="{BE9BB8D2-6025-461B-B1FE-B1EAC3295A17}" type="slidenum">
              <a:rPr lang="en-US" smtClean="0"/>
              <a:t>‹#›</a:t>
            </a:fld>
            <a:endParaRPr lang="en-US"/>
          </a:p>
        </p:txBody>
      </p:sp>
    </p:spTree>
    <p:extLst>
      <p:ext uri="{BB962C8B-B14F-4D97-AF65-F5344CB8AC3E}">
        <p14:creationId xmlns:p14="http://schemas.microsoft.com/office/powerpoint/2010/main" val="330630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378"/>
            <a:r>
              <a:rPr lang="en-US" dirty="0"/>
              <a:t>For those of you who don’t already know, our project operates screw traps above and below several reservoirs in the upper Willamette basin</a:t>
            </a:r>
            <a:r>
              <a:rPr lang="en-US" dirty="0" smtClean="0"/>
              <a:t>. </a:t>
            </a:r>
            <a:endParaRPr lang="en-US" dirty="0"/>
          </a:p>
        </p:txBody>
      </p:sp>
      <p:sp>
        <p:nvSpPr>
          <p:cNvPr id="4" name="Slide Number Placeholder 3"/>
          <p:cNvSpPr>
            <a:spLocks noGrp="1"/>
          </p:cNvSpPr>
          <p:nvPr>
            <p:ph type="sldNum" sz="quarter" idx="10"/>
          </p:nvPr>
        </p:nvSpPr>
        <p:spPr/>
        <p:txBody>
          <a:bodyPr/>
          <a:lstStyle/>
          <a:p>
            <a:fld id="{BE9BB8D2-6025-461B-B1FE-B1EAC3295A17}" type="slidenum">
              <a:rPr lang="en-US" smtClean="0"/>
              <a:t>1</a:t>
            </a:fld>
            <a:endParaRPr lang="en-US"/>
          </a:p>
        </p:txBody>
      </p:sp>
    </p:spTree>
    <p:extLst>
      <p:ext uri="{BB962C8B-B14F-4D97-AF65-F5344CB8AC3E}">
        <p14:creationId xmlns:p14="http://schemas.microsoft.com/office/powerpoint/2010/main" val="128093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effectLst/>
              </a:rPr>
              <a:t>We have these</a:t>
            </a:r>
            <a:r>
              <a:rPr lang="en-US" sz="1200" b="0" baseline="0" dirty="0" smtClean="0">
                <a:effectLst/>
              </a:rPr>
              <a:t> graphs for all brood years, which show us a couple of things – </a:t>
            </a:r>
          </a:p>
          <a:p>
            <a:r>
              <a:rPr lang="en-US" sz="1200" b="0" dirty="0" smtClean="0">
                <a:effectLst/>
              </a:rPr>
              <a:t>Migration timing is </a:t>
            </a:r>
            <a:r>
              <a:rPr lang="en-US" sz="1200" b="0" dirty="0" smtClean="0">
                <a:effectLst/>
              </a:rPr>
              <a:t>highly</a:t>
            </a:r>
            <a:r>
              <a:rPr lang="en-US" sz="1200" b="0" baseline="0" dirty="0" smtClean="0">
                <a:effectLst/>
              </a:rPr>
              <a:t> </a:t>
            </a:r>
            <a:r>
              <a:rPr lang="en-US" sz="1200" b="0" dirty="0" smtClean="0">
                <a:effectLst/>
              </a:rPr>
              <a:t>consistent among years </a:t>
            </a:r>
            <a:r>
              <a:rPr lang="en-US" sz="1200" b="0" dirty="0" smtClean="0">
                <a:effectLst/>
              </a:rPr>
              <a:t>under current operations</a:t>
            </a:r>
          </a:p>
          <a:p>
            <a:r>
              <a:rPr lang="en-US" sz="1200" b="0" dirty="0" smtClean="0">
                <a:effectLst/>
              </a:rPr>
              <a:t>Strength of brood year is highly variable</a:t>
            </a:r>
            <a:endParaRPr lang="en-US" sz="1200" b="0" dirty="0">
              <a:effectLst/>
            </a:endParaRPr>
          </a:p>
        </p:txBody>
      </p:sp>
      <p:sp>
        <p:nvSpPr>
          <p:cNvPr id="4" name="Slide Number Placeholder 3"/>
          <p:cNvSpPr>
            <a:spLocks noGrp="1"/>
          </p:cNvSpPr>
          <p:nvPr>
            <p:ph type="sldNum" sz="quarter" idx="10"/>
          </p:nvPr>
        </p:nvSpPr>
        <p:spPr/>
        <p:txBody>
          <a:bodyPr/>
          <a:lstStyle/>
          <a:p>
            <a:fld id="{BE9BB8D2-6025-461B-B1FE-B1EAC3295A17}" type="slidenum">
              <a:rPr lang="en-US" smtClean="0"/>
              <a:t>10</a:t>
            </a:fld>
            <a:endParaRPr lang="en-US"/>
          </a:p>
        </p:txBody>
      </p:sp>
    </p:spTree>
    <p:extLst>
      <p:ext uri="{BB962C8B-B14F-4D97-AF65-F5344CB8AC3E}">
        <p14:creationId xmlns:p14="http://schemas.microsoft.com/office/powerpoint/2010/main" val="73349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378"/>
            <a:r>
              <a:rPr lang="en-US" dirty="0"/>
              <a:t>We used the above and below dam migrant estimates from 2013 (2012 brood year) to estimate that ~17.5% (11.6 – 25.0%) of the Chinook salmon that entered Cougar Reservoir survived to below Cougar Dam</a:t>
            </a:r>
            <a:r>
              <a:rPr lang="en-US" dirty="0" smtClean="0"/>
              <a:t>.</a:t>
            </a:r>
          </a:p>
          <a:p>
            <a:pPr defTabSz="879378"/>
            <a:endParaRPr lang="en-US" dirty="0" smtClean="0"/>
          </a:p>
          <a:p>
            <a:pPr defTabSz="879378"/>
            <a:r>
              <a:rPr lang="en-US" dirty="0" smtClean="0"/>
              <a:t>SLAM / VSP model states that ~20% (15-35%) will survive</a:t>
            </a:r>
            <a:r>
              <a:rPr lang="en-US" baseline="0" dirty="0" smtClean="0"/>
              <a:t> from the trap TO the dam. This suggests that the ‘reservoir survival’ might be higher than 20</a:t>
            </a:r>
            <a:r>
              <a:rPr lang="en-US" baseline="0" dirty="0" smtClean="0"/>
              <a:t>% at Cougar Reservoir. </a:t>
            </a:r>
            <a:endParaRPr lang="en-US" dirty="0"/>
          </a:p>
          <a:p>
            <a:endParaRPr lang="en-US" dirty="0"/>
          </a:p>
        </p:txBody>
      </p:sp>
      <p:sp>
        <p:nvSpPr>
          <p:cNvPr id="4" name="Slide Number Placeholder 3"/>
          <p:cNvSpPr>
            <a:spLocks noGrp="1"/>
          </p:cNvSpPr>
          <p:nvPr>
            <p:ph type="sldNum" sz="quarter" idx="10"/>
          </p:nvPr>
        </p:nvSpPr>
        <p:spPr/>
        <p:txBody>
          <a:bodyPr/>
          <a:lstStyle/>
          <a:p>
            <a:fld id="{BE9BB8D2-6025-461B-B1FE-B1EAC3295A17}" type="slidenum">
              <a:rPr lang="en-US" smtClean="0"/>
              <a:t>11</a:t>
            </a:fld>
            <a:endParaRPr lang="en-US"/>
          </a:p>
        </p:txBody>
      </p:sp>
    </p:spTree>
    <p:extLst>
      <p:ext uri="{BB962C8B-B14F-4D97-AF65-F5344CB8AC3E}">
        <p14:creationId xmlns:p14="http://schemas.microsoft.com/office/powerpoint/2010/main" val="775508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switch gears, and basins. The South Santiam River is currently the only river in the upper Willamette where adult winter steelhead and spring Chinook are transported above the project.</a:t>
            </a:r>
          </a:p>
        </p:txBody>
      </p:sp>
      <p:sp>
        <p:nvSpPr>
          <p:cNvPr id="4" name="Slide Number Placeholder 3"/>
          <p:cNvSpPr>
            <a:spLocks noGrp="1"/>
          </p:cNvSpPr>
          <p:nvPr>
            <p:ph type="sldNum" sz="quarter" idx="10"/>
          </p:nvPr>
        </p:nvSpPr>
        <p:spPr/>
        <p:txBody>
          <a:bodyPr/>
          <a:lstStyle/>
          <a:p>
            <a:fld id="{BE9BB8D2-6025-461B-B1FE-B1EAC3295A17}" type="slidenum">
              <a:rPr lang="en-US" smtClean="0"/>
              <a:t>12</a:t>
            </a:fld>
            <a:endParaRPr lang="en-US"/>
          </a:p>
        </p:txBody>
      </p:sp>
    </p:spTree>
    <p:extLst>
      <p:ext uri="{BB962C8B-B14F-4D97-AF65-F5344CB8AC3E}">
        <p14:creationId xmlns:p14="http://schemas.microsoft.com/office/powerpoint/2010/main" val="1676458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graph shows the age class </a:t>
            </a:r>
            <a:r>
              <a:rPr lang="en-US" dirty="0" smtClean="0"/>
              <a:t>(legend) and </a:t>
            </a:r>
            <a:r>
              <a:rPr lang="en-US" dirty="0"/>
              <a:t>number of </a:t>
            </a:r>
            <a:r>
              <a:rPr lang="en-US" i="1" dirty="0" err="1"/>
              <a:t>O.mykiss</a:t>
            </a:r>
            <a:r>
              <a:rPr lang="en-US" i="1" dirty="0"/>
              <a:t> </a:t>
            </a:r>
            <a:r>
              <a:rPr lang="en-US" i="1" dirty="0" smtClean="0"/>
              <a:t> </a:t>
            </a:r>
            <a:r>
              <a:rPr lang="en-US" i="0" dirty="0" smtClean="0"/>
              <a:t>captured (colored bars, Left Y-axis)</a:t>
            </a:r>
            <a:r>
              <a:rPr lang="en-US" i="0" baseline="0" dirty="0" smtClean="0"/>
              <a:t> </a:t>
            </a:r>
            <a:r>
              <a:rPr lang="en-US" dirty="0" smtClean="0"/>
              <a:t>with </a:t>
            </a:r>
            <a:r>
              <a:rPr lang="en-US" dirty="0"/>
              <a:t>the date displayed on the </a:t>
            </a:r>
            <a:r>
              <a:rPr lang="en-US" dirty="0" smtClean="0"/>
              <a:t>x-axis for 3 sampling years. </a:t>
            </a:r>
          </a:p>
          <a:p>
            <a:pPr lvl="0"/>
            <a:r>
              <a:rPr lang="en-US" dirty="0" smtClean="0"/>
              <a:t>The </a:t>
            </a:r>
            <a:r>
              <a:rPr lang="en-US" dirty="0"/>
              <a:t>yellow line is the mean weekly </a:t>
            </a:r>
            <a:r>
              <a:rPr lang="en-US" dirty="0" smtClean="0"/>
              <a:t>discharge (right Y-axis), </a:t>
            </a:r>
            <a:r>
              <a:rPr lang="en-US" dirty="0"/>
              <a:t>and the red line indicates the flow at which we are unable to sample. </a:t>
            </a:r>
          </a:p>
          <a:p>
            <a:pPr lvl="1"/>
            <a:r>
              <a:rPr lang="en-US" dirty="0"/>
              <a:t>2012 was a typical trapping season, where we captured a few fish prior to mid-June with a good portion of the spring not conducive for </a:t>
            </a:r>
            <a:r>
              <a:rPr lang="en-US" dirty="0" smtClean="0"/>
              <a:t>screw trapping operations. We were</a:t>
            </a:r>
            <a:r>
              <a:rPr lang="en-US" baseline="0" dirty="0" smtClean="0"/>
              <a:t> able to get some sampling in but it was pretty touch-and-go .</a:t>
            </a:r>
            <a:endParaRPr lang="en-US" dirty="0"/>
          </a:p>
          <a:p>
            <a:pPr lvl="1"/>
            <a:r>
              <a:rPr lang="en-US" dirty="0"/>
              <a:t>2013 was a relatively low flow year and we were able to capture some of the age-1 and age-2 fish during what we would expect to be </a:t>
            </a:r>
            <a:r>
              <a:rPr lang="en-US" dirty="0" smtClean="0"/>
              <a:t>consistent with the </a:t>
            </a:r>
            <a:r>
              <a:rPr lang="en-US" dirty="0"/>
              <a:t>peak of the steelhead </a:t>
            </a:r>
            <a:r>
              <a:rPr lang="en-US" dirty="0" err="1"/>
              <a:t>smolt</a:t>
            </a:r>
            <a:r>
              <a:rPr lang="en-US" dirty="0"/>
              <a:t> outmigration.</a:t>
            </a:r>
          </a:p>
          <a:p>
            <a:pPr lvl="1"/>
            <a:r>
              <a:rPr lang="en-US" dirty="0"/>
              <a:t>2014 was COMPLETELY different. We didn’t capture any fish in the spring, and even captured very few of the steelhead fry we expected to emerge in mid-June. Then, with the first small freshet in the end of October we were swamped with fish.</a:t>
            </a:r>
          </a:p>
          <a:p>
            <a:pPr lvl="1"/>
            <a:r>
              <a:rPr lang="en-US" dirty="0" smtClean="0"/>
              <a:t>We have a couple of theories - Did </a:t>
            </a:r>
            <a:r>
              <a:rPr lang="en-US" dirty="0" smtClean="0"/>
              <a:t>high flows </a:t>
            </a:r>
            <a:r>
              <a:rPr lang="en-US" dirty="0"/>
              <a:t>in </a:t>
            </a:r>
            <a:r>
              <a:rPr lang="en-US" dirty="0" smtClean="0"/>
              <a:t>mid Feb</a:t>
            </a:r>
            <a:r>
              <a:rPr lang="en-US" baseline="0" dirty="0" smtClean="0"/>
              <a:t> and Mar </a:t>
            </a:r>
            <a:r>
              <a:rPr lang="en-US" dirty="0" smtClean="0"/>
              <a:t>2014 </a:t>
            </a:r>
            <a:r>
              <a:rPr lang="en-US" dirty="0"/>
              <a:t>allow </a:t>
            </a:r>
            <a:r>
              <a:rPr lang="en-US" dirty="0" smtClean="0"/>
              <a:t>more </a:t>
            </a:r>
            <a:r>
              <a:rPr lang="en-US" dirty="0"/>
              <a:t>access to upper tributaries for spawning adults ? </a:t>
            </a:r>
          </a:p>
          <a:p>
            <a:pPr lvl="1"/>
            <a:r>
              <a:rPr lang="en-US" dirty="0"/>
              <a:t>Was it that the stream flows were so low from June onward that that </a:t>
            </a:r>
            <a:r>
              <a:rPr lang="en-US" dirty="0" smtClean="0"/>
              <a:t>juveniles spawned</a:t>
            </a:r>
            <a:r>
              <a:rPr lang="en-US" baseline="0" dirty="0" smtClean="0"/>
              <a:t> in the upper tributaries</a:t>
            </a:r>
            <a:r>
              <a:rPr lang="en-US" dirty="0" smtClean="0"/>
              <a:t> </a:t>
            </a:r>
            <a:r>
              <a:rPr lang="en-US" dirty="0"/>
              <a:t>were stuck in pools in </a:t>
            </a:r>
            <a:r>
              <a:rPr lang="en-US" dirty="0" smtClean="0"/>
              <a:t>and </a:t>
            </a:r>
            <a:r>
              <a:rPr lang="en-US" dirty="0"/>
              <a:t>could not get out until the freshets in Oct ? </a:t>
            </a:r>
          </a:p>
          <a:p>
            <a:pPr lvl="1"/>
            <a:r>
              <a:rPr lang="en-US" dirty="0"/>
              <a:t>These types of anomalies are good examples of why long term monitoring is important.</a:t>
            </a:r>
          </a:p>
          <a:p>
            <a:endParaRPr lang="en-US" dirty="0"/>
          </a:p>
        </p:txBody>
      </p:sp>
      <p:sp>
        <p:nvSpPr>
          <p:cNvPr id="4" name="Slide Number Placeholder 3"/>
          <p:cNvSpPr>
            <a:spLocks noGrp="1"/>
          </p:cNvSpPr>
          <p:nvPr>
            <p:ph type="sldNum" sz="quarter" idx="10"/>
          </p:nvPr>
        </p:nvSpPr>
        <p:spPr/>
        <p:txBody>
          <a:bodyPr/>
          <a:lstStyle/>
          <a:p>
            <a:fld id="{BE9BB8D2-6025-461B-B1FE-B1EAC3295A17}" type="slidenum">
              <a:rPr lang="en-US" smtClean="0"/>
              <a:t>13</a:t>
            </a:fld>
            <a:endParaRPr lang="en-US"/>
          </a:p>
        </p:txBody>
      </p:sp>
    </p:spTree>
    <p:extLst>
      <p:ext uri="{BB962C8B-B14F-4D97-AF65-F5344CB8AC3E}">
        <p14:creationId xmlns:p14="http://schemas.microsoft.com/office/powerpoint/2010/main" val="308357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BB8D2-6025-461B-B1FE-B1EAC3295A17}" type="slidenum">
              <a:rPr lang="en-US" smtClean="0"/>
              <a:t>14</a:t>
            </a:fld>
            <a:endParaRPr lang="en-US"/>
          </a:p>
        </p:txBody>
      </p:sp>
    </p:spTree>
    <p:extLst>
      <p:ext uri="{BB962C8B-B14F-4D97-AF65-F5344CB8AC3E}">
        <p14:creationId xmlns:p14="http://schemas.microsoft.com/office/powerpoint/2010/main" val="1976917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BB8D2-6025-461B-B1FE-B1EAC3295A17}" type="slidenum">
              <a:rPr lang="en-US" smtClean="0"/>
              <a:t>15</a:t>
            </a:fld>
            <a:endParaRPr lang="en-US"/>
          </a:p>
        </p:txBody>
      </p:sp>
    </p:spTree>
    <p:extLst>
      <p:ext uri="{BB962C8B-B14F-4D97-AF65-F5344CB8AC3E}">
        <p14:creationId xmlns:p14="http://schemas.microsoft.com/office/powerpoint/2010/main" val="1374053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BB8D2-6025-461B-B1FE-B1EAC3295A17}" type="slidenum">
              <a:rPr lang="en-US" smtClean="0"/>
              <a:t>16</a:t>
            </a:fld>
            <a:endParaRPr lang="en-US"/>
          </a:p>
        </p:txBody>
      </p:sp>
    </p:spTree>
    <p:extLst>
      <p:ext uri="{BB962C8B-B14F-4D97-AF65-F5344CB8AC3E}">
        <p14:creationId xmlns:p14="http://schemas.microsoft.com/office/powerpoint/2010/main" val="1268754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BB8D2-6025-461B-B1FE-B1EAC3295A17}" type="slidenum">
              <a:rPr lang="en-US" smtClean="0"/>
              <a:t>17</a:t>
            </a:fld>
            <a:endParaRPr lang="en-US"/>
          </a:p>
        </p:txBody>
      </p:sp>
    </p:spTree>
    <p:extLst>
      <p:ext uri="{BB962C8B-B14F-4D97-AF65-F5344CB8AC3E}">
        <p14:creationId xmlns:p14="http://schemas.microsoft.com/office/powerpoint/2010/main" val="203158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These are the same migrant estimates plotted by the number of juvenile CHS captured for each of those years.</a:t>
            </a:r>
          </a:p>
          <a:p>
            <a:pPr lvl="1"/>
            <a:r>
              <a:rPr lang="en-US" dirty="0"/>
              <a:t>The </a:t>
            </a:r>
            <a:r>
              <a:rPr lang="en-US" dirty="0" err="1"/>
              <a:t>S.Fk.McK</a:t>
            </a:r>
            <a:r>
              <a:rPr lang="en-US" dirty="0"/>
              <a:t> is a stable trapping site.</a:t>
            </a:r>
          </a:p>
          <a:p>
            <a:pPr lvl="1"/>
            <a:r>
              <a:rPr lang="en-US" dirty="0"/>
              <a:t>You would expect the R factor to be high for this correlation. Sources of variation (deviation from the line) include changes in annual survival and our ability to run the trap due to environmental conditions. </a:t>
            </a:r>
          </a:p>
          <a:p>
            <a:pPr lvl="1"/>
            <a:r>
              <a:rPr lang="en-US" dirty="0"/>
              <a:t>On a river like the N. Santiam where we have not had enough fish to mark and get trap efficiencies in the past, we may be able to estimate some abundance for past years if we can generate a similar graph for the next few years. </a:t>
            </a:r>
          </a:p>
        </p:txBody>
      </p:sp>
      <p:sp>
        <p:nvSpPr>
          <p:cNvPr id="4" name="Slide Number Placeholder 3"/>
          <p:cNvSpPr>
            <a:spLocks noGrp="1"/>
          </p:cNvSpPr>
          <p:nvPr>
            <p:ph type="sldNum" sz="quarter" idx="10"/>
          </p:nvPr>
        </p:nvSpPr>
        <p:spPr/>
        <p:txBody>
          <a:bodyPr/>
          <a:lstStyle/>
          <a:p>
            <a:fld id="{BE9BB8D2-6025-461B-B1FE-B1EAC3295A17}" type="slidenum">
              <a:rPr lang="en-US" smtClean="0"/>
              <a:t>18</a:t>
            </a:fld>
            <a:endParaRPr lang="en-US"/>
          </a:p>
        </p:txBody>
      </p:sp>
    </p:spTree>
    <p:extLst>
      <p:ext uri="{BB962C8B-B14F-4D97-AF65-F5344CB8AC3E}">
        <p14:creationId xmlns:p14="http://schemas.microsoft.com/office/powerpoint/2010/main" val="330018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Our annual operations are focused </a:t>
            </a:r>
            <a:r>
              <a:rPr lang="en-US" dirty="0" smtClean="0"/>
              <a:t>on monitoring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information  </a:t>
            </a:r>
            <a:r>
              <a:rPr lang="en-US" dirty="0" smtClean="0"/>
              <a:t>is necessary to </a:t>
            </a: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help develop </a:t>
            </a:r>
            <a:r>
              <a:rPr lang="en-US" dirty="0" smtClean="0"/>
              <a:t>downstream passage </a:t>
            </a:r>
            <a:r>
              <a:rPr lang="en-US" dirty="0" smtClean="0"/>
              <a:t>for </a:t>
            </a:r>
            <a:r>
              <a:rPr lang="en-US" dirty="0" smtClean="0"/>
              <a:t>juvenile salmonids </a:t>
            </a:r>
            <a:r>
              <a:rPr lang="en-US" dirty="0" smtClean="0"/>
              <a:t>and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evaluate </a:t>
            </a:r>
            <a:r>
              <a:rPr lang="en-US" dirty="0" smtClean="0"/>
              <a:t>the overall success of the adult </a:t>
            </a:r>
            <a:r>
              <a:rPr lang="en-US" dirty="0" err="1" smtClean="0"/>
              <a:t>outplanting</a:t>
            </a:r>
            <a:r>
              <a:rPr lang="en-US" dirty="0" smtClean="0"/>
              <a:t> program.</a:t>
            </a:r>
          </a:p>
          <a:p>
            <a:pPr lvl="0"/>
            <a:endParaRPr lang="en-US" dirty="0"/>
          </a:p>
          <a:p>
            <a:r>
              <a:rPr lang="en-US" dirty="0"/>
              <a:t>As we compile a larger dataset we can begin to address larger questions – </a:t>
            </a:r>
          </a:p>
          <a:p>
            <a:endParaRPr lang="en-US" dirty="0"/>
          </a:p>
        </p:txBody>
      </p:sp>
      <p:sp>
        <p:nvSpPr>
          <p:cNvPr id="4" name="Slide Number Placeholder 3"/>
          <p:cNvSpPr>
            <a:spLocks noGrp="1"/>
          </p:cNvSpPr>
          <p:nvPr>
            <p:ph type="sldNum" sz="quarter" idx="10"/>
          </p:nvPr>
        </p:nvSpPr>
        <p:spPr/>
        <p:txBody>
          <a:bodyPr/>
          <a:lstStyle/>
          <a:p>
            <a:fld id="{BE9BB8D2-6025-461B-B1FE-B1EAC3295A17}" type="slidenum">
              <a:rPr lang="en-US" smtClean="0"/>
              <a:t>2</a:t>
            </a:fld>
            <a:endParaRPr lang="en-US"/>
          </a:p>
        </p:txBody>
      </p:sp>
    </p:spTree>
    <p:extLst>
      <p:ext uri="{BB962C8B-B14F-4D97-AF65-F5344CB8AC3E}">
        <p14:creationId xmlns:p14="http://schemas.microsoft.com/office/powerpoint/2010/main" val="40776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Here is an example of our typical yearly catch information from the </a:t>
            </a:r>
            <a:r>
              <a:rPr lang="en-US" dirty="0" err="1"/>
              <a:t>S.Fk.McKenzie</a:t>
            </a:r>
            <a:r>
              <a:rPr lang="en-US" dirty="0"/>
              <a:t> River upstream of Cougar Reservoir, with the date on the x-axis and fork length of juvenile Chinook on the y-axis. </a:t>
            </a:r>
          </a:p>
          <a:p>
            <a:pPr lvl="1"/>
            <a:r>
              <a:rPr lang="en-US" dirty="0"/>
              <a:t>We collected 11,400 Chinook in our trap. </a:t>
            </a:r>
          </a:p>
          <a:p>
            <a:pPr lvl="1"/>
            <a:r>
              <a:rPr lang="en-US" dirty="0"/>
              <a:t>Very few yearlings</a:t>
            </a:r>
          </a:p>
          <a:p>
            <a:pPr lvl="1"/>
            <a:r>
              <a:rPr lang="en-US" dirty="0"/>
              <a:t>91% of the fish we captured entered the reservoir as fry (&lt;60 mm) in the spring (Mar-May).</a:t>
            </a:r>
          </a:p>
          <a:p>
            <a:r>
              <a:rPr lang="en-US" dirty="0"/>
              <a:t> </a:t>
            </a:r>
          </a:p>
          <a:p>
            <a:endParaRPr lang="en-US" dirty="0"/>
          </a:p>
        </p:txBody>
      </p:sp>
      <p:sp>
        <p:nvSpPr>
          <p:cNvPr id="4" name="Slide Number Placeholder 3"/>
          <p:cNvSpPr>
            <a:spLocks noGrp="1"/>
          </p:cNvSpPr>
          <p:nvPr>
            <p:ph type="sldNum" sz="quarter" idx="10"/>
          </p:nvPr>
        </p:nvSpPr>
        <p:spPr/>
        <p:txBody>
          <a:bodyPr/>
          <a:lstStyle/>
          <a:p>
            <a:fld id="{BE9BB8D2-6025-461B-B1FE-B1EAC3295A17}" type="slidenum">
              <a:rPr lang="en-US" smtClean="0"/>
              <a:t>3</a:t>
            </a:fld>
            <a:endParaRPr lang="en-US"/>
          </a:p>
        </p:txBody>
      </p:sp>
    </p:spTree>
    <p:extLst>
      <p:ext uri="{BB962C8B-B14F-4D97-AF65-F5344CB8AC3E}">
        <p14:creationId xmlns:p14="http://schemas.microsoft.com/office/powerpoint/2010/main" val="319319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As we compile additional years of data we can begin to see similarities and differences among basins and between years within the same basin. In this table we have the median migration dates for juvenile Chinook upstream of WVP projects. </a:t>
            </a:r>
            <a:endParaRPr lang="en-US" dirty="0" smtClean="0"/>
          </a:p>
          <a:p>
            <a:pPr lvl="0"/>
            <a:r>
              <a:rPr lang="en-US" dirty="0" smtClean="0"/>
              <a:t>You </a:t>
            </a:r>
            <a:r>
              <a:rPr lang="en-US" dirty="0"/>
              <a:t>can think of the median date as the mid-point of the outmigration (the point at which half of the total number of fish collected in the trap throughout the year have been captured). Here you can see that:</a:t>
            </a:r>
          </a:p>
          <a:p>
            <a:pPr lvl="1"/>
            <a:r>
              <a:rPr lang="en-US" dirty="0"/>
              <a:t>Timing for the North Santiam and South Fork McKenzie are similar, and consistent among years.</a:t>
            </a:r>
          </a:p>
          <a:p>
            <a:pPr lvl="1"/>
            <a:r>
              <a:rPr lang="en-US" dirty="0"/>
              <a:t>That the </a:t>
            </a:r>
            <a:r>
              <a:rPr lang="en-US" dirty="0" err="1"/>
              <a:t>Breitenbush</a:t>
            </a:r>
            <a:r>
              <a:rPr lang="en-US" dirty="0"/>
              <a:t> (even though there is only one year of data), the South Santiam, and the Middle Fork Willamette are similar</a:t>
            </a:r>
          </a:p>
          <a:p>
            <a:pPr lvl="1"/>
            <a:r>
              <a:rPr lang="en-US" dirty="0"/>
              <a:t>And roughly 2 months earlier that the </a:t>
            </a:r>
            <a:r>
              <a:rPr lang="en-US" dirty="0" err="1"/>
              <a:t>N.Santiam</a:t>
            </a:r>
            <a:r>
              <a:rPr lang="en-US" dirty="0"/>
              <a:t> and S. </a:t>
            </a:r>
            <a:r>
              <a:rPr lang="en-US" dirty="0" err="1"/>
              <a:t>Fk</a:t>
            </a:r>
            <a:r>
              <a:rPr lang="en-US" dirty="0"/>
              <a:t>. </a:t>
            </a:r>
            <a:r>
              <a:rPr lang="en-US" dirty="0" err="1"/>
              <a:t>Mckenzie</a:t>
            </a:r>
            <a:r>
              <a:rPr lang="en-US" dirty="0"/>
              <a:t>.</a:t>
            </a:r>
          </a:p>
          <a:p>
            <a:r>
              <a:rPr lang="en-US" dirty="0"/>
              <a:t> </a:t>
            </a:r>
          </a:p>
        </p:txBody>
      </p:sp>
      <p:sp>
        <p:nvSpPr>
          <p:cNvPr id="4" name="Slide Number Placeholder 3"/>
          <p:cNvSpPr>
            <a:spLocks noGrp="1"/>
          </p:cNvSpPr>
          <p:nvPr>
            <p:ph type="sldNum" sz="quarter" idx="10"/>
          </p:nvPr>
        </p:nvSpPr>
        <p:spPr/>
        <p:txBody>
          <a:bodyPr/>
          <a:lstStyle/>
          <a:p>
            <a:fld id="{BE9BB8D2-6025-461B-B1FE-B1EAC3295A17}" type="slidenum">
              <a:rPr lang="en-US" smtClean="0"/>
              <a:t>4</a:t>
            </a:fld>
            <a:endParaRPr lang="en-US"/>
          </a:p>
        </p:txBody>
      </p:sp>
    </p:spTree>
    <p:extLst>
      <p:ext uri="{BB962C8B-B14F-4D97-AF65-F5344CB8AC3E}">
        <p14:creationId xmlns:p14="http://schemas.microsoft.com/office/powerpoint/2010/main" val="396169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These are the </a:t>
            </a:r>
            <a:r>
              <a:rPr lang="en-US" dirty="0" err="1"/>
              <a:t>S.Fk.McKenzie</a:t>
            </a:r>
            <a:r>
              <a:rPr lang="en-US" dirty="0"/>
              <a:t> migrant estimates for the past 5 years. </a:t>
            </a:r>
            <a:endParaRPr lang="en-US" dirty="0" smtClean="0"/>
          </a:p>
          <a:p>
            <a:pPr lvl="0"/>
            <a:r>
              <a:rPr lang="en-US" dirty="0" smtClean="0"/>
              <a:t>Currently </a:t>
            </a:r>
            <a:r>
              <a:rPr lang="en-US" dirty="0"/>
              <a:t>the </a:t>
            </a:r>
            <a:r>
              <a:rPr lang="en-US" dirty="0" err="1"/>
              <a:t>S.Fk.McK</a:t>
            </a:r>
            <a:r>
              <a:rPr lang="en-US" dirty="0"/>
              <a:t> is the only sub-basin where we are able to estimate the number of migrants due to the trap efficiency, and number of </a:t>
            </a:r>
            <a:r>
              <a:rPr lang="en-US" dirty="0" err="1"/>
              <a:t>subyearlings</a:t>
            </a:r>
            <a:r>
              <a:rPr lang="en-US" dirty="0"/>
              <a:t> </a:t>
            </a:r>
            <a:r>
              <a:rPr lang="en-US" dirty="0" smtClean="0"/>
              <a:t>available for mark/recap</a:t>
            </a:r>
            <a:r>
              <a:rPr lang="en-US" baseline="0" dirty="0" smtClean="0"/>
              <a:t> TE estimates</a:t>
            </a:r>
            <a:r>
              <a:rPr lang="en-US" dirty="0" smtClean="0"/>
              <a:t>.</a:t>
            </a:r>
            <a:endParaRPr lang="en-US" dirty="0"/>
          </a:p>
          <a:p>
            <a:pPr lvl="1"/>
            <a:r>
              <a:rPr lang="en-US" dirty="0"/>
              <a:t>You can see that the migrant estimates are highly variable among years.</a:t>
            </a:r>
          </a:p>
        </p:txBody>
      </p:sp>
      <p:sp>
        <p:nvSpPr>
          <p:cNvPr id="4" name="Slide Number Placeholder 3"/>
          <p:cNvSpPr>
            <a:spLocks noGrp="1"/>
          </p:cNvSpPr>
          <p:nvPr>
            <p:ph type="sldNum" sz="quarter" idx="10"/>
          </p:nvPr>
        </p:nvSpPr>
        <p:spPr/>
        <p:txBody>
          <a:bodyPr/>
          <a:lstStyle/>
          <a:p>
            <a:fld id="{BE9BB8D2-6025-461B-B1FE-B1EAC3295A17}" type="slidenum">
              <a:rPr lang="en-US" smtClean="0"/>
              <a:t>5</a:t>
            </a:fld>
            <a:endParaRPr lang="en-US"/>
          </a:p>
        </p:txBody>
      </p:sp>
    </p:spTree>
    <p:extLst>
      <p:ext uri="{BB962C8B-B14F-4D97-AF65-F5344CB8AC3E}">
        <p14:creationId xmlns:p14="http://schemas.microsoft.com/office/powerpoint/2010/main" val="158938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Before we get started with this slide I would just like to clarify that this is a conceptual exercise.</a:t>
            </a:r>
          </a:p>
          <a:p>
            <a:pPr lvl="0"/>
            <a:r>
              <a:rPr lang="en-US" dirty="0" smtClean="0"/>
              <a:t>So what we did here was take the same </a:t>
            </a:r>
            <a:r>
              <a:rPr lang="en-US" dirty="0"/>
              <a:t>migrant estimates </a:t>
            </a:r>
            <a:r>
              <a:rPr lang="en-US" dirty="0" smtClean="0"/>
              <a:t>from the </a:t>
            </a:r>
            <a:r>
              <a:rPr lang="en-US" dirty="0" smtClean="0"/>
              <a:t>previous </a:t>
            </a:r>
            <a:r>
              <a:rPr lang="en-US" dirty="0" smtClean="0"/>
              <a:t>slide and plot them </a:t>
            </a:r>
            <a:r>
              <a:rPr lang="en-US" dirty="0"/>
              <a:t>by the number of females transported upstream of Cougar Reservoir each </a:t>
            </a:r>
            <a:r>
              <a:rPr lang="en-US" dirty="0" smtClean="0"/>
              <a:t>year on the x-axis.</a:t>
            </a:r>
            <a:endParaRPr lang="en-US" dirty="0"/>
          </a:p>
          <a:p>
            <a:pPr lvl="1"/>
            <a:r>
              <a:rPr lang="en-US" dirty="0" smtClean="0"/>
              <a:t>Then, we </a:t>
            </a:r>
            <a:r>
              <a:rPr lang="en-US" dirty="0"/>
              <a:t>fit a natural log regression line through our current data set</a:t>
            </a:r>
            <a:r>
              <a:rPr lang="en-US" dirty="0" smtClean="0"/>
              <a:t>. </a:t>
            </a:r>
            <a:endParaRPr lang="en-US" dirty="0" smtClean="0"/>
          </a:p>
          <a:p>
            <a:pPr lvl="1"/>
            <a:r>
              <a:rPr lang="en-US" dirty="0" smtClean="0"/>
              <a:t>It should be noted that variations </a:t>
            </a:r>
            <a:r>
              <a:rPr lang="en-US" dirty="0"/>
              <a:t>in estimates are subject to pre-spawn mortality and environmental </a:t>
            </a:r>
            <a:r>
              <a:rPr lang="en-US" dirty="0" smtClean="0"/>
              <a:t>conditions and this has not been corrected for.</a:t>
            </a:r>
            <a:endParaRPr lang="en-US" dirty="0"/>
          </a:p>
          <a:p>
            <a:pPr lvl="1"/>
            <a:r>
              <a:rPr lang="en-US" dirty="0" smtClean="0"/>
              <a:t>Theoretically,</a:t>
            </a:r>
            <a:r>
              <a:rPr lang="en-US" baseline="0" dirty="0" smtClean="0"/>
              <a:t> a</a:t>
            </a:r>
            <a:r>
              <a:rPr lang="en-US" dirty="0" smtClean="0"/>
              <a:t>s </a:t>
            </a:r>
            <a:r>
              <a:rPr lang="en-US" dirty="0"/>
              <a:t>the regression line reaches an asymptote, the asymptote should correspond to the estimated </a:t>
            </a:r>
            <a:r>
              <a:rPr lang="en-US" dirty="0" smtClean="0"/>
              <a:t>number </a:t>
            </a:r>
            <a:r>
              <a:rPr lang="en-US" dirty="0"/>
              <a:t>of females appropriate for the available spawning habitat. </a:t>
            </a:r>
          </a:p>
          <a:p>
            <a:pPr lvl="1"/>
            <a:r>
              <a:rPr lang="en-US" dirty="0"/>
              <a:t>Currently the 2009 BY point has high leverage and is essentially governing the shape of the curve.</a:t>
            </a:r>
          </a:p>
          <a:p>
            <a:pPr lvl="1"/>
            <a:r>
              <a:rPr lang="en-US" dirty="0"/>
              <a:t>We need to </a:t>
            </a:r>
            <a:r>
              <a:rPr lang="en-US" dirty="0" smtClean="0"/>
              <a:t>get several years of &gt;500 </a:t>
            </a:r>
            <a:r>
              <a:rPr lang="en-US" dirty="0"/>
              <a:t>females </a:t>
            </a:r>
            <a:r>
              <a:rPr lang="en-US" dirty="0" err="1" smtClean="0"/>
              <a:t>outplanted</a:t>
            </a:r>
            <a:r>
              <a:rPr lang="en-US" dirty="0" smtClean="0"/>
              <a:t> </a:t>
            </a:r>
            <a:r>
              <a:rPr lang="en-US" dirty="0"/>
              <a:t>in this range to get a better </a:t>
            </a:r>
            <a:r>
              <a:rPr lang="en-US" dirty="0" smtClean="0"/>
              <a:t>representation of what is happening</a:t>
            </a:r>
            <a:r>
              <a:rPr lang="en-US" baseline="0" dirty="0" smtClean="0"/>
              <a:t> in the sub-basin.</a:t>
            </a:r>
            <a:endParaRPr lang="en-US" dirty="0"/>
          </a:p>
          <a:p>
            <a:pPr lvl="1"/>
            <a:r>
              <a:rPr lang="en-US" dirty="0"/>
              <a:t>*</a:t>
            </a:r>
            <a:r>
              <a:rPr lang="en-US" dirty="0" smtClean="0"/>
              <a:t>_a polynomial</a:t>
            </a:r>
            <a:r>
              <a:rPr lang="en-US" baseline="0" dirty="0" smtClean="0"/>
              <a:t> regression may be more appropriate, or a </a:t>
            </a:r>
            <a:r>
              <a:rPr lang="en-US" baseline="0" dirty="0" err="1" smtClean="0"/>
              <a:t>Beverton</a:t>
            </a:r>
            <a:r>
              <a:rPr lang="en-US" baseline="0" dirty="0" smtClean="0"/>
              <a:t>-Holt (</a:t>
            </a:r>
            <a:r>
              <a:rPr lang="en-US" baseline="0" dirty="0" err="1" smtClean="0"/>
              <a:t>Spawner</a:t>
            </a:r>
            <a:r>
              <a:rPr lang="en-US" baseline="0" dirty="0" smtClean="0"/>
              <a:t> recruitment function) but with this sparse dataset a natural log makes the most sense to me. If you fit a 3 or 4</a:t>
            </a:r>
            <a:r>
              <a:rPr lang="en-US" baseline="30000" dirty="0" smtClean="0"/>
              <a:t>th</a:t>
            </a:r>
            <a:r>
              <a:rPr lang="en-US" baseline="0" dirty="0" smtClean="0"/>
              <a:t> order polynomial you are over-fitting your data and it doesn’t make ANY sense.</a:t>
            </a:r>
          </a:p>
          <a:p>
            <a:pPr lvl="1"/>
            <a:r>
              <a:rPr lang="en-US" baseline="0" dirty="0" smtClean="0"/>
              <a:t>*_For the 2009 brood year they estimated a 62% pre-spawn mort rate which would leave us with 377 females.</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BE9BB8D2-6025-461B-B1FE-B1EAC3295A17}" type="slidenum">
              <a:rPr lang="en-US" smtClean="0"/>
              <a:t>6</a:t>
            </a:fld>
            <a:endParaRPr lang="en-US"/>
          </a:p>
        </p:txBody>
      </p:sp>
    </p:spTree>
    <p:extLst>
      <p:ext uri="{BB962C8B-B14F-4D97-AF65-F5344CB8AC3E}">
        <p14:creationId xmlns:p14="http://schemas.microsoft.com/office/powerpoint/2010/main" val="351702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Now we switch gears and move down below Cougar Dam. Our operation below the dam consists of a 5 </a:t>
            </a:r>
            <a:r>
              <a:rPr lang="en-US" dirty="0" err="1"/>
              <a:t>ft</a:t>
            </a:r>
            <a:r>
              <a:rPr lang="en-US" dirty="0"/>
              <a:t> trap located in the regulating outlet channel, and 2, 8 </a:t>
            </a:r>
            <a:r>
              <a:rPr lang="en-US" dirty="0" err="1"/>
              <a:t>ft</a:t>
            </a:r>
            <a:r>
              <a:rPr lang="en-US" dirty="0"/>
              <a:t> traps in the turbine tailrace.</a:t>
            </a:r>
          </a:p>
        </p:txBody>
      </p:sp>
      <p:sp>
        <p:nvSpPr>
          <p:cNvPr id="4" name="Slide Number Placeholder 3"/>
          <p:cNvSpPr>
            <a:spLocks noGrp="1"/>
          </p:cNvSpPr>
          <p:nvPr>
            <p:ph type="sldNum" sz="quarter" idx="10"/>
          </p:nvPr>
        </p:nvSpPr>
        <p:spPr/>
        <p:txBody>
          <a:bodyPr/>
          <a:lstStyle/>
          <a:p>
            <a:fld id="{BE9BB8D2-6025-461B-B1FE-B1EAC3295A17}" type="slidenum">
              <a:rPr lang="en-US" smtClean="0"/>
              <a:t>7</a:t>
            </a:fld>
            <a:endParaRPr lang="en-US"/>
          </a:p>
        </p:txBody>
      </p:sp>
    </p:spTree>
    <p:extLst>
      <p:ext uri="{BB962C8B-B14F-4D97-AF65-F5344CB8AC3E}">
        <p14:creationId xmlns:p14="http://schemas.microsoft.com/office/powerpoint/2010/main" val="363156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Here is an example of our typical yearly catch information from the </a:t>
            </a:r>
            <a:r>
              <a:rPr lang="en-US" dirty="0" err="1"/>
              <a:t>S.Fk.McKenzie</a:t>
            </a:r>
            <a:r>
              <a:rPr lang="en-US" dirty="0"/>
              <a:t> River below Cougar, with the date on the x-axis and fork length of juvenile Chinook on the y-axis.</a:t>
            </a:r>
          </a:p>
          <a:p>
            <a:pPr lvl="1"/>
            <a:r>
              <a:rPr lang="en-US" dirty="0"/>
              <a:t>You will notice that yearlings </a:t>
            </a:r>
            <a:r>
              <a:rPr lang="en-US" dirty="0" smtClean="0"/>
              <a:t>(red) primarily </a:t>
            </a:r>
            <a:r>
              <a:rPr lang="en-US" dirty="0"/>
              <a:t>exit the dam during the spring and the </a:t>
            </a:r>
            <a:r>
              <a:rPr lang="en-US" dirty="0" err="1"/>
              <a:t>subyearlings</a:t>
            </a:r>
            <a:r>
              <a:rPr lang="en-US" dirty="0"/>
              <a:t> </a:t>
            </a:r>
            <a:r>
              <a:rPr lang="en-US" dirty="0" smtClean="0"/>
              <a:t>(blue) in </a:t>
            </a:r>
            <a:r>
              <a:rPr lang="en-US" dirty="0"/>
              <a:t>the fall/winter.</a:t>
            </a:r>
          </a:p>
          <a:p>
            <a:pPr lvl="1"/>
            <a:r>
              <a:rPr lang="en-US" dirty="0"/>
              <a:t>In addition to the timing and size information, we are also able to provide other researchers with information about their fish. For instance, here we were able verify that the USSGS research fish effectively mimicked the size and timing of the naturally produced fish.</a:t>
            </a:r>
          </a:p>
          <a:p>
            <a:endParaRPr lang="en-US" dirty="0"/>
          </a:p>
        </p:txBody>
      </p:sp>
      <p:sp>
        <p:nvSpPr>
          <p:cNvPr id="4" name="Slide Number Placeholder 3"/>
          <p:cNvSpPr>
            <a:spLocks noGrp="1"/>
          </p:cNvSpPr>
          <p:nvPr>
            <p:ph type="sldNum" sz="quarter" idx="10"/>
          </p:nvPr>
        </p:nvSpPr>
        <p:spPr/>
        <p:txBody>
          <a:bodyPr/>
          <a:lstStyle/>
          <a:p>
            <a:fld id="{BE9BB8D2-6025-461B-B1FE-B1EAC3295A17}" type="slidenum">
              <a:rPr lang="en-US" smtClean="0"/>
              <a:t>8</a:t>
            </a:fld>
            <a:endParaRPr lang="en-US"/>
          </a:p>
        </p:txBody>
      </p:sp>
    </p:spTree>
    <p:extLst>
      <p:ext uri="{BB962C8B-B14F-4D97-AF65-F5344CB8AC3E}">
        <p14:creationId xmlns:p14="http://schemas.microsoft.com/office/powerpoint/2010/main" val="273001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Essentially, it takes 2 years of data to describe how juvenile Chinook use the WVP projects. </a:t>
            </a:r>
            <a:endParaRPr lang="en-US" dirty="0" smtClean="0"/>
          </a:p>
          <a:p>
            <a:pPr lvl="0"/>
            <a:r>
              <a:rPr lang="en-US" dirty="0" smtClean="0"/>
              <a:t>You can think of the top</a:t>
            </a:r>
            <a:r>
              <a:rPr lang="en-US" baseline="0" dirty="0" smtClean="0"/>
              <a:t> and bottom panels as separate screw traps running simultaneously.</a:t>
            </a:r>
          </a:p>
          <a:p>
            <a:pPr lvl="0"/>
            <a:r>
              <a:rPr lang="en-US" dirty="0" smtClean="0"/>
              <a:t>The blue bars represent the number of Chinook</a:t>
            </a:r>
            <a:r>
              <a:rPr lang="en-US" baseline="0" dirty="0" smtClean="0"/>
              <a:t> captured from the </a:t>
            </a:r>
            <a:r>
              <a:rPr lang="en-US" dirty="0" smtClean="0"/>
              <a:t>2009 Brood Year (2010-2011 trapping data).</a:t>
            </a:r>
          </a:p>
          <a:p>
            <a:pPr lvl="0"/>
            <a:r>
              <a:rPr lang="en-US" baseline="0" dirty="0" smtClean="0"/>
              <a:t>The x-axis is a 22-month scale consistent with the amount of time juvenile fish spend in the project. </a:t>
            </a:r>
          </a:p>
          <a:p>
            <a:pPr lvl="0"/>
            <a:r>
              <a:rPr lang="en-US" baseline="0" dirty="0" smtClean="0"/>
              <a:t>The top panel is what is happening above Cougar Dam as fish are moving into the reservoir.</a:t>
            </a:r>
          </a:p>
          <a:p>
            <a:pPr lvl="0"/>
            <a:r>
              <a:rPr lang="en-US" baseline="0" dirty="0" smtClean="0"/>
              <a:t>The bottom panel is what is happening below Cougar Dam.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black line indicates the mean size of the fish for that month. Take the month of Sept for the 2009 BY for example. Fish entering the reservoir are ~70 mm, and fish from the same BY exiting the dam are ~100 mm on average.</a:t>
            </a:r>
          </a:p>
          <a:p>
            <a:pPr lvl="0"/>
            <a:endParaRPr lang="en-US" dirty="0"/>
          </a:p>
          <a:p>
            <a:pPr lvl="1"/>
            <a:r>
              <a:rPr lang="en-US" dirty="0" smtClean="0"/>
              <a:t>These </a:t>
            </a:r>
            <a:r>
              <a:rPr lang="en-US" dirty="0"/>
              <a:t>graphs illustrate the point that we try to convey in our reports, that a large majority of CHS enter as fry in the spring and exit the projects as </a:t>
            </a:r>
            <a:r>
              <a:rPr lang="en-US" dirty="0" err="1"/>
              <a:t>subyearlings</a:t>
            </a:r>
            <a:r>
              <a:rPr lang="en-US" dirty="0"/>
              <a:t> in the fall</a:t>
            </a:r>
            <a:r>
              <a:rPr lang="en-US" dirty="0" smtClean="0"/>
              <a:t>.</a:t>
            </a:r>
            <a:endParaRPr lang="en-US" dirty="0"/>
          </a:p>
        </p:txBody>
      </p:sp>
      <p:sp>
        <p:nvSpPr>
          <p:cNvPr id="4" name="Slide Number Placeholder 3"/>
          <p:cNvSpPr>
            <a:spLocks noGrp="1"/>
          </p:cNvSpPr>
          <p:nvPr>
            <p:ph type="sldNum" sz="quarter" idx="10"/>
          </p:nvPr>
        </p:nvSpPr>
        <p:spPr/>
        <p:txBody>
          <a:bodyPr/>
          <a:lstStyle/>
          <a:p>
            <a:fld id="{BE9BB8D2-6025-461B-B1FE-B1EAC3295A17}" type="slidenum">
              <a:rPr lang="en-US" smtClean="0"/>
              <a:t>9</a:t>
            </a:fld>
            <a:endParaRPr lang="en-US"/>
          </a:p>
        </p:txBody>
      </p:sp>
    </p:spTree>
    <p:extLst>
      <p:ext uri="{BB962C8B-B14F-4D97-AF65-F5344CB8AC3E}">
        <p14:creationId xmlns:p14="http://schemas.microsoft.com/office/powerpoint/2010/main" val="302733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152400" y="228600"/>
            <a:ext cx="8763000" cy="830997"/>
          </a:xfrm>
          <a:prstGeom prst="rect">
            <a:avLst/>
          </a:prstGeom>
          <a:solidFill>
            <a:schemeClr val="bg1">
              <a:lumMod val="65000"/>
              <a:lumOff val="35000"/>
              <a:alpha val="74000"/>
            </a:schemeClr>
          </a:solidFill>
          <a:ln>
            <a:solidFill>
              <a:schemeClr val="bg1"/>
            </a:solidFill>
          </a:ln>
        </p:spPr>
        <p:txBody>
          <a:bodyPr wrap="square" rtlCol="0">
            <a:spAutoFit/>
          </a:bodyPr>
          <a:lstStyle/>
          <a:p>
            <a:pPr algn="ctr"/>
            <a:r>
              <a:rPr lang="en-US" sz="2400" b="1" dirty="0">
                <a:effectLst>
                  <a:outerShdw blurRad="38100" dist="38100" dir="2700000" algn="tl">
                    <a:srgbClr val="000000">
                      <a:alpha val="43137"/>
                    </a:srgbClr>
                  </a:outerShdw>
                </a:effectLst>
              </a:rPr>
              <a:t>Migration timing and size of juvenile salmonids above and below Willamette Valley Project </a:t>
            </a:r>
            <a:r>
              <a:rPr lang="en-US" sz="2400" b="1" dirty="0" smtClean="0">
                <a:effectLst>
                  <a:outerShdw blurRad="38100" dist="38100" dir="2700000" algn="tl">
                    <a:srgbClr val="000000">
                      <a:alpha val="43137"/>
                    </a:srgbClr>
                  </a:outerShdw>
                </a:effectLst>
              </a:rPr>
              <a:t>dams.</a:t>
            </a:r>
            <a:endParaRPr lang="en-US" sz="2400" dirty="0">
              <a:effectLst>
                <a:outerShdw blurRad="38100" dist="38100" dir="2700000" algn="tl">
                  <a:srgbClr val="000000">
                    <a:alpha val="43137"/>
                  </a:srgbClr>
                </a:outerShdw>
              </a:effectLst>
            </a:endParaRPr>
          </a:p>
        </p:txBody>
      </p:sp>
      <p:sp>
        <p:nvSpPr>
          <p:cNvPr id="6" name="TextBox 5"/>
          <p:cNvSpPr txBox="1"/>
          <p:nvPr/>
        </p:nvSpPr>
        <p:spPr>
          <a:xfrm>
            <a:off x="1905000" y="4925874"/>
            <a:ext cx="5105400" cy="1846659"/>
          </a:xfrm>
          <a:prstGeom prst="rect">
            <a:avLst/>
          </a:prstGeom>
          <a:solidFill>
            <a:schemeClr val="bg1">
              <a:lumMod val="65000"/>
              <a:lumOff val="35000"/>
              <a:alpha val="63000"/>
            </a:schemeClr>
          </a:solidFill>
          <a:ln>
            <a:solidFill>
              <a:schemeClr val="bg1"/>
            </a:solidFill>
          </a:ln>
        </p:spPr>
        <p:txBody>
          <a:bodyPr wrap="square" rtlCol="0">
            <a:spAutoFit/>
          </a:bodyPr>
          <a:lstStyle/>
          <a:p>
            <a:pPr algn="ctr"/>
            <a:r>
              <a:rPr lang="en-US" sz="2000" b="1" dirty="0" smtClean="0">
                <a:effectLst>
                  <a:outerShdw blurRad="38100" dist="38100" dir="2700000" algn="tl">
                    <a:srgbClr val="000000">
                      <a:alpha val="43137"/>
                    </a:srgbClr>
                  </a:outerShdw>
                </a:effectLst>
              </a:rPr>
              <a:t>Jeremy D. Romer*</a:t>
            </a:r>
          </a:p>
          <a:p>
            <a:pPr algn="ctr"/>
            <a:r>
              <a:rPr lang="en-US" sz="2000" b="1" dirty="0" smtClean="0">
                <a:effectLst>
                  <a:outerShdw blurRad="38100" dist="38100" dir="2700000" algn="tl">
                    <a:srgbClr val="000000">
                      <a:alpha val="43137"/>
                    </a:srgbClr>
                  </a:outerShdw>
                </a:effectLst>
              </a:rPr>
              <a:t>Fred R. Monzyk </a:t>
            </a:r>
          </a:p>
          <a:p>
            <a:pPr algn="ctr"/>
            <a:r>
              <a:rPr lang="en-US" sz="2000" b="1" dirty="0" smtClean="0">
                <a:effectLst>
                  <a:outerShdw blurRad="38100" dist="38100" dir="2700000" algn="tl">
                    <a:srgbClr val="000000">
                      <a:alpha val="43137"/>
                    </a:srgbClr>
                  </a:outerShdw>
                </a:effectLst>
              </a:rPr>
              <a:t>Ryan Emig</a:t>
            </a:r>
          </a:p>
          <a:p>
            <a:pPr algn="ctr"/>
            <a:r>
              <a:rPr lang="en-US" b="1" dirty="0" smtClean="0">
                <a:effectLst>
                  <a:outerShdw blurRad="38100" dist="38100" dir="2700000" algn="tl">
                    <a:srgbClr val="000000">
                      <a:alpha val="43137"/>
                    </a:srgbClr>
                  </a:outerShdw>
                </a:effectLst>
              </a:rPr>
              <a:t>Oregon Department of Fish and Wildlife</a:t>
            </a:r>
          </a:p>
          <a:p>
            <a:pPr algn="ctr"/>
            <a:r>
              <a:rPr lang="en-US" b="1" dirty="0" smtClean="0">
                <a:effectLst>
                  <a:outerShdw blurRad="38100" dist="38100" dir="2700000" algn="tl">
                    <a:srgbClr val="000000">
                      <a:alpha val="43137"/>
                    </a:srgbClr>
                  </a:outerShdw>
                </a:effectLst>
              </a:rPr>
              <a:t>Corvallis Research Lab </a:t>
            </a:r>
          </a:p>
          <a:p>
            <a:pPr algn="ctr"/>
            <a:r>
              <a:rPr lang="en-US" b="1" dirty="0" smtClean="0">
                <a:effectLst>
                  <a:outerShdw blurRad="38100" dist="38100" dir="2700000" algn="tl">
                    <a:srgbClr val="000000">
                      <a:alpha val="43137"/>
                    </a:srgbClr>
                  </a:outerShdw>
                </a:effectLst>
              </a:rPr>
              <a:t>jeremy.romer2@oregonstate.edu</a:t>
            </a:r>
          </a:p>
        </p:txBody>
      </p:sp>
      <p:pic>
        <p:nvPicPr>
          <p:cNvPr id="7" name="Picture 86" descr="logo-df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5334000"/>
            <a:ext cx="1046162" cy="1328021"/>
          </a:xfrm>
          <a:prstGeom prst="rect">
            <a:avLst/>
          </a:prstGeom>
          <a:noFill/>
          <a:ln w="31750">
            <a:solidFill>
              <a:schemeClr val="bg1"/>
            </a:solidFill>
            <a:miter lim="800000"/>
            <a:headEnd/>
            <a:tailEnd/>
          </a:ln>
        </p:spPr>
      </p:pic>
      <p:pic>
        <p:nvPicPr>
          <p:cNvPr id="8" name="Picture 9" descr="castle1"/>
          <p:cNvPicPr>
            <a:picLocks noChangeAspect="1" noChangeArrowheads="1"/>
          </p:cNvPicPr>
          <p:nvPr/>
        </p:nvPicPr>
        <p:blipFill>
          <a:blip r:embed="rId5" cstate="screen">
            <a:extLst>
              <a:ext uri="{28A0092B-C50C-407E-A947-70E740481C1C}">
                <a14:useLocalDpi xmlns:a14="http://schemas.microsoft.com/office/drawing/2010/main"/>
              </a:ext>
            </a:extLst>
          </a:blip>
          <a:srcRect l="3841" t="5026" r="3841" b="5026"/>
          <a:stretch>
            <a:fillRect/>
          </a:stretch>
        </p:blipFill>
        <p:spPr bwMode="auto">
          <a:xfrm>
            <a:off x="7693572" y="5715000"/>
            <a:ext cx="1298028" cy="965200"/>
          </a:xfrm>
          <a:prstGeom prst="rect">
            <a:avLst/>
          </a:prstGeom>
          <a:noFill/>
          <a:ln w="25400">
            <a:solidFill>
              <a:schemeClr val="bg1"/>
            </a:solidFill>
          </a:ln>
        </p:spPr>
      </p:pic>
    </p:spTree>
    <p:extLst>
      <p:ext uri="{BB962C8B-B14F-4D97-AF65-F5344CB8AC3E}">
        <p14:creationId xmlns:p14="http://schemas.microsoft.com/office/powerpoint/2010/main" val="294944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731" y="923544"/>
            <a:ext cx="9143996" cy="5715000"/>
            <a:chOff x="2" y="1143000"/>
            <a:chExt cx="9143996" cy="5715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449" y="1143000"/>
              <a:ext cx="4270549" cy="57150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60"/>
            <a:stretch/>
          </p:blipFill>
          <p:spPr>
            <a:xfrm>
              <a:off x="2" y="1143000"/>
              <a:ext cx="4912758" cy="5705856"/>
            </a:xfrm>
            <a:prstGeom prst="rect">
              <a:avLst/>
            </a:prstGeom>
          </p:spPr>
        </p:pic>
      </p:grpSp>
      <p:sp>
        <p:nvSpPr>
          <p:cNvPr id="7" name="TextBox 6"/>
          <p:cNvSpPr txBox="1"/>
          <p:nvPr/>
        </p:nvSpPr>
        <p:spPr>
          <a:xfrm>
            <a:off x="152400" y="115669"/>
            <a:ext cx="4992329" cy="584775"/>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Migration timing is consistent under current operations</a:t>
            </a:r>
          </a:p>
          <a:p>
            <a:r>
              <a:rPr lang="en-US" sz="1600" b="1" dirty="0" smtClean="0">
                <a:effectLst>
                  <a:outerShdw blurRad="38100" dist="38100" dir="2700000" algn="tl">
                    <a:srgbClr val="000000">
                      <a:alpha val="43137"/>
                    </a:srgbClr>
                  </a:outerShdw>
                </a:effectLst>
              </a:rPr>
              <a:t>Strength of brood year is highly variable</a:t>
            </a: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2612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solidFill>
            <a:srgbClr val="FF0000"/>
          </a:solidFill>
        </p:spPr>
      </p:pic>
      <p:sp>
        <p:nvSpPr>
          <p:cNvPr id="3" name="TextBox 2"/>
          <p:cNvSpPr txBox="1"/>
          <p:nvPr/>
        </p:nvSpPr>
        <p:spPr>
          <a:xfrm>
            <a:off x="3505200" y="2828835"/>
            <a:ext cx="5410200" cy="1200329"/>
          </a:xfrm>
          <a:prstGeom prst="rect">
            <a:avLst/>
          </a:prstGeom>
          <a:solidFill>
            <a:schemeClr val="tx1">
              <a:alpha val="69000"/>
            </a:schemeClr>
          </a:solid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W</a:t>
            </a:r>
            <a:r>
              <a:rPr lang="en-US" b="1" dirty="0" smtClean="0">
                <a:solidFill>
                  <a:schemeClr val="bg1"/>
                </a:solidFill>
                <a:effectLst>
                  <a:outerShdw blurRad="38100" dist="38100" dir="2700000" algn="tl">
                    <a:srgbClr val="000000">
                      <a:alpha val="43137"/>
                    </a:srgbClr>
                  </a:outerShdw>
                </a:effectLst>
              </a:rPr>
              <a:t>e </a:t>
            </a:r>
            <a:r>
              <a:rPr lang="en-US" b="1" dirty="0">
                <a:solidFill>
                  <a:schemeClr val="bg1"/>
                </a:solidFill>
                <a:effectLst>
                  <a:outerShdw blurRad="38100" dist="38100" dir="2700000" algn="tl">
                    <a:srgbClr val="000000">
                      <a:alpha val="43137"/>
                    </a:srgbClr>
                  </a:outerShdw>
                </a:effectLst>
              </a:rPr>
              <a:t>used the above and below dam migrant estimates from 2013 (2012 brood year) to estimate that ~</a:t>
            </a:r>
            <a:r>
              <a:rPr lang="en-US" b="1" dirty="0" smtClean="0">
                <a:solidFill>
                  <a:schemeClr val="bg1"/>
                </a:solidFill>
                <a:effectLst>
                  <a:outerShdw blurRad="38100" dist="38100" dir="2700000" algn="tl">
                    <a:srgbClr val="000000">
                      <a:alpha val="43137"/>
                    </a:srgbClr>
                  </a:outerShdw>
                </a:effectLst>
              </a:rPr>
              <a:t>17.5% </a:t>
            </a:r>
            <a:r>
              <a:rPr lang="en-US" b="1" dirty="0">
                <a:solidFill>
                  <a:schemeClr val="bg1"/>
                </a:solidFill>
                <a:effectLst>
                  <a:outerShdw blurRad="38100" dist="38100" dir="2700000" algn="tl">
                    <a:srgbClr val="000000">
                      <a:alpha val="43137"/>
                    </a:srgbClr>
                  </a:outerShdw>
                </a:effectLst>
              </a:rPr>
              <a:t>(</a:t>
            </a:r>
            <a:r>
              <a:rPr lang="en-US" b="1" dirty="0" smtClean="0">
                <a:solidFill>
                  <a:schemeClr val="bg1"/>
                </a:solidFill>
                <a:effectLst>
                  <a:outerShdw blurRad="38100" dist="38100" dir="2700000" algn="tl">
                    <a:srgbClr val="000000">
                      <a:alpha val="43137"/>
                    </a:srgbClr>
                  </a:outerShdw>
                </a:effectLst>
              </a:rPr>
              <a:t>11.6 </a:t>
            </a:r>
            <a:r>
              <a:rPr lang="en-US" b="1" dirty="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25.0%) </a:t>
            </a:r>
            <a:r>
              <a:rPr lang="en-US" b="1" dirty="0">
                <a:solidFill>
                  <a:schemeClr val="bg1"/>
                </a:solidFill>
                <a:effectLst>
                  <a:outerShdw blurRad="38100" dist="38100" dir="2700000" algn="tl">
                    <a:srgbClr val="000000">
                      <a:alpha val="43137"/>
                    </a:srgbClr>
                  </a:outerShdw>
                </a:effectLst>
              </a:rPr>
              <a:t>of the Chinook salmon that entered Cougar Reservoir survived to below Cougar Dam.</a:t>
            </a:r>
          </a:p>
        </p:txBody>
      </p:sp>
      <p:sp>
        <p:nvSpPr>
          <p:cNvPr id="4" name="TextBox 3"/>
          <p:cNvSpPr txBox="1"/>
          <p:nvPr/>
        </p:nvSpPr>
        <p:spPr>
          <a:xfrm>
            <a:off x="3035295" y="114472"/>
            <a:ext cx="3073409" cy="400110"/>
          </a:xfrm>
          <a:prstGeom prst="rect">
            <a:avLst/>
          </a:prstGeom>
          <a:solidFill>
            <a:schemeClr val="tx1">
              <a:alpha val="69000"/>
            </a:schemeClr>
          </a:solidFill>
          <a:ln>
            <a:noFill/>
          </a:ln>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South Fork McKenzie River</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83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1600200"/>
            <a:ext cx="6299201" cy="4724400"/>
          </a:xfrm>
          <a:prstGeom prst="rect">
            <a:avLst/>
          </a:prstGeom>
          <a:ln>
            <a:solidFill>
              <a:schemeClr val="bg1"/>
            </a:solidFill>
          </a:ln>
        </p:spPr>
      </p:pic>
      <p:grpSp>
        <p:nvGrpSpPr>
          <p:cNvPr id="5" name="Group 4"/>
          <p:cNvGrpSpPr/>
          <p:nvPr/>
        </p:nvGrpSpPr>
        <p:grpSpPr>
          <a:xfrm>
            <a:off x="5858440" y="2180203"/>
            <a:ext cx="3092823" cy="1452282"/>
            <a:chOff x="1434353" y="4204447"/>
            <a:chExt cx="3092823" cy="1452282"/>
          </a:xfrm>
        </p:grpSpPr>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1434353" y="4204447"/>
              <a:ext cx="3092823" cy="1452282"/>
            </a:xfrm>
            <a:prstGeom prst="rect">
              <a:avLst/>
            </a:prstGeom>
            <a:ln>
              <a:solidFill>
                <a:schemeClr val="bg1"/>
              </a:solidFill>
            </a:ln>
          </p:spPr>
        </p:pic>
        <p:sp>
          <p:nvSpPr>
            <p:cNvPr id="7" name="TextBox 6"/>
            <p:cNvSpPr txBox="1"/>
            <p:nvPr/>
          </p:nvSpPr>
          <p:spPr>
            <a:xfrm>
              <a:off x="1676399" y="4530755"/>
              <a:ext cx="952505" cy="369332"/>
            </a:xfrm>
            <a:prstGeom prst="rect">
              <a:avLst/>
            </a:prstGeom>
            <a:noFill/>
          </p:spPr>
          <p:txBody>
            <a:bodyPr wrap="none" rtlCol="0">
              <a:spAutoFit/>
            </a:bodyPr>
            <a:lstStyle/>
            <a:p>
              <a:r>
                <a:rPr lang="en-US" dirty="0" smtClean="0">
                  <a:solidFill>
                    <a:schemeClr val="bg1"/>
                  </a:solidFill>
                </a:rPr>
                <a:t>Chinook</a:t>
              </a:r>
              <a:endParaRPr lang="en-US" dirty="0">
                <a:solidFill>
                  <a:schemeClr val="bg1"/>
                </a:solidFill>
              </a:endParaRPr>
            </a:p>
          </p:txBody>
        </p:sp>
        <p:sp>
          <p:nvSpPr>
            <p:cNvPr id="8" name="TextBox 7"/>
            <p:cNvSpPr txBox="1"/>
            <p:nvPr/>
          </p:nvSpPr>
          <p:spPr>
            <a:xfrm>
              <a:off x="3338003" y="5105400"/>
              <a:ext cx="1012137" cy="369332"/>
            </a:xfrm>
            <a:prstGeom prst="rect">
              <a:avLst/>
            </a:prstGeom>
            <a:noFill/>
          </p:spPr>
          <p:txBody>
            <a:bodyPr wrap="none" rtlCol="0">
              <a:spAutoFit/>
            </a:bodyPr>
            <a:lstStyle/>
            <a:p>
              <a:r>
                <a:rPr lang="en-US" i="1" dirty="0" err="1" smtClean="0">
                  <a:solidFill>
                    <a:schemeClr val="bg1"/>
                  </a:solidFill>
                </a:rPr>
                <a:t>O.mykiss</a:t>
              </a:r>
              <a:endParaRPr lang="en-US" i="1" dirty="0">
                <a:solidFill>
                  <a:schemeClr val="bg1"/>
                </a:solidFill>
              </a:endParaRPr>
            </a:p>
          </p:txBody>
        </p:sp>
      </p:grpSp>
      <p:sp>
        <p:nvSpPr>
          <p:cNvPr id="9" name="TextBox 8"/>
          <p:cNvSpPr txBox="1"/>
          <p:nvPr/>
        </p:nvSpPr>
        <p:spPr>
          <a:xfrm>
            <a:off x="2209800" y="177545"/>
            <a:ext cx="4861026" cy="400110"/>
          </a:xfrm>
          <a:prstGeom prst="rect">
            <a:avLst/>
          </a:prstGeom>
          <a:solidFill>
            <a:schemeClr val="tx1">
              <a:alpha val="69000"/>
            </a:schemeClr>
          </a:solidFill>
          <a:ln>
            <a:solidFill>
              <a:schemeClr val="bg1"/>
            </a:solidFill>
          </a:ln>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South Santiam River above Foster Reservoir</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3410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57200" y="304800"/>
            <a:ext cx="8382000" cy="6370320"/>
            <a:chOff x="457200" y="304800"/>
            <a:chExt cx="8382000" cy="6370320"/>
          </a:xfrm>
        </p:grpSpPr>
        <p:graphicFrame>
          <p:nvGraphicFramePr>
            <p:cNvPr id="4" name="Chart 3"/>
            <p:cNvGraphicFramePr>
              <a:graphicFrameLocks/>
            </p:cNvGraphicFramePr>
            <p:nvPr>
              <p:extLst>
                <p:ext uri="{D42A27DB-BD31-4B8C-83A1-F6EECF244321}">
                  <p14:modId xmlns:p14="http://schemas.microsoft.com/office/powerpoint/2010/main" val="3586791925"/>
                </p:ext>
              </p:extLst>
            </p:nvPr>
          </p:nvGraphicFramePr>
          <p:xfrm>
            <a:off x="457200" y="4480560"/>
            <a:ext cx="8382000" cy="2194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974964882"/>
                </p:ext>
              </p:extLst>
            </p:nvPr>
          </p:nvGraphicFramePr>
          <p:xfrm>
            <a:off x="457200" y="2362200"/>
            <a:ext cx="838200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848404975"/>
                </p:ext>
              </p:extLst>
            </p:nvPr>
          </p:nvGraphicFramePr>
          <p:xfrm>
            <a:off x="457200" y="304800"/>
            <a:ext cx="8382000" cy="2209800"/>
          </p:xfrm>
          <a:graphic>
            <a:graphicData uri="http://schemas.openxmlformats.org/drawingml/2006/chart">
              <c:chart xmlns:c="http://schemas.openxmlformats.org/drawingml/2006/chart" xmlns:r="http://schemas.openxmlformats.org/officeDocument/2006/relationships" r:id="rId5"/>
            </a:graphicData>
          </a:graphic>
        </p:graphicFrame>
      </p:grpSp>
      <p:sp>
        <p:nvSpPr>
          <p:cNvPr id="2" name="TextBox 1"/>
          <p:cNvSpPr txBox="1"/>
          <p:nvPr/>
        </p:nvSpPr>
        <p:spPr>
          <a:xfrm rot="16200000">
            <a:off x="-1392823" y="3221621"/>
            <a:ext cx="3429000" cy="338554"/>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Number of juvenile </a:t>
            </a:r>
            <a:r>
              <a:rPr lang="en-US" sz="1600" b="1" i="1" dirty="0" err="1" smtClean="0">
                <a:effectLst>
                  <a:outerShdw blurRad="38100" dist="38100" dir="2700000" algn="tl">
                    <a:srgbClr val="000000">
                      <a:alpha val="43137"/>
                    </a:srgbClr>
                  </a:outerShdw>
                </a:effectLst>
              </a:rPr>
              <a:t>O.mykiss</a:t>
            </a:r>
            <a:r>
              <a:rPr lang="en-US" sz="1600" b="1" i="1" dirty="0" smtClean="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rPr>
              <a:t>captured</a:t>
            </a:r>
            <a:endParaRPr lang="en-US" sz="1600" b="1" dirty="0">
              <a:effectLst>
                <a:outerShdw blurRad="38100" dist="38100" dir="2700000" algn="tl">
                  <a:srgbClr val="000000">
                    <a:alpha val="43137"/>
                  </a:srgbClr>
                </a:outerShdw>
              </a:effectLst>
            </a:endParaRPr>
          </a:p>
        </p:txBody>
      </p:sp>
      <p:sp>
        <p:nvSpPr>
          <p:cNvPr id="7" name="TextBox 6"/>
          <p:cNvSpPr txBox="1"/>
          <p:nvPr/>
        </p:nvSpPr>
        <p:spPr>
          <a:xfrm rot="5400000">
            <a:off x="7526923" y="3221621"/>
            <a:ext cx="2895600" cy="338554"/>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Mean weekly discharge (ft</a:t>
            </a:r>
            <a:r>
              <a:rPr lang="en-US" sz="1600" b="1" baseline="30000" dirty="0" smtClean="0">
                <a:effectLst>
                  <a:outerShdw blurRad="38100" dist="38100" dir="2700000" algn="tl">
                    <a:srgbClr val="000000">
                      <a:alpha val="43137"/>
                    </a:srgbClr>
                  </a:outerShdw>
                </a:effectLst>
              </a:rPr>
              <a:t>3</a:t>
            </a:r>
            <a:r>
              <a:rPr lang="en-US" sz="1600" b="1" dirty="0" smtClean="0">
                <a:effectLst>
                  <a:outerShdw blurRad="38100" dist="38100" dir="2700000" algn="tl">
                    <a:srgbClr val="000000">
                      <a:alpha val="43137"/>
                    </a:srgbClr>
                  </a:outerShdw>
                </a:effectLst>
              </a:rPr>
              <a:t>/s)</a:t>
            </a:r>
            <a:endParaRPr lang="en-US" sz="1600" b="1" dirty="0">
              <a:effectLst>
                <a:outerShdw blurRad="38100" dist="38100" dir="2700000" algn="tl">
                  <a:srgbClr val="000000">
                    <a:alpha val="43137"/>
                  </a:srgbClr>
                </a:outerShdw>
              </a:effectLst>
            </a:endParaRPr>
          </a:p>
        </p:txBody>
      </p:sp>
      <p:grpSp>
        <p:nvGrpSpPr>
          <p:cNvPr id="16" name="Group 15"/>
          <p:cNvGrpSpPr/>
          <p:nvPr/>
        </p:nvGrpSpPr>
        <p:grpSpPr>
          <a:xfrm>
            <a:off x="838200" y="1676397"/>
            <a:ext cx="7543800" cy="4157475"/>
            <a:chOff x="838200" y="1676397"/>
            <a:chExt cx="7543800" cy="4157475"/>
          </a:xfrm>
        </p:grpSpPr>
        <p:cxnSp>
          <p:nvCxnSpPr>
            <p:cNvPr id="8" name="Straight Connector 7"/>
            <p:cNvCxnSpPr/>
            <p:nvPr/>
          </p:nvCxnSpPr>
          <p:spPr>
            <a:xfrm>
              <a:off x="838200" y="1676397"/>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3733800"/>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5833872"/>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549264" y="17929"/>
            <a:ext cx="3029419"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South Santiam River </a:t>
            </a:r>
            <a:r>
              <a:rPr lang="en-US" b="1" i="1" dirty="0" err="1" smtClean="0">
                <a:effectLst>
                  <a:outerShdw blurRad="38100" dist="38100" dir="2700000" algn="tl">
                    <a:srgbClr val="000000">
                      <a:alpha val="43137"/>
                    </a:srgbClr>
                  </a:outerShdw>
                </a:effectLst>
              </a:rPr>
              <a:t>O.mykiss</a:t>
            </a:r>
            <a:endParaRPr lang="en-US" b="1" i="1" dirty="0">
              <a:effectLst>
                <a:outerShdw blurRad="38100" dist="38100" dir="2700000" algn="tl">
                  <a:srgbClr val="000000">
                    <a:alpha val="43137"/>
                  </a:srgbClr>
                </a:outerShdw>
              </a:effectLst>
            </a:endParaRPr>
          </a:p>
        </p:txBody>
      </p:sp>
      <p:sp>
        <p:nvSpPr>
          <p:cNvPr id="12" name="TextBox 11"/>
          <p:cNvSpPr txBox="1"/>
          <p:nvPr/>
        </p:nvSpPr>
        <p:spPr>
          <a:xfrm>
            <a:off x="7543799" y="475129"/>
            <a:ext cx="65274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2012</a:t>
            </a:r>
            <a:endParaRPr lang="en-US" b="1" dirty="0">
              <a:effectLst>
                <a:outerShdw blurRad="38100" dist="38100" dir="2700000" algn="tl">
                  <a:srgbClr val="000000">
                    <a:alpha val="43137"/>
                  </a:srgbClr>
                </a:outerShdw>
              </a:effectLst>
            </a:endParaRPr>
          </a:p>
        </p:txBody>
      </p:sp>
      <p:sp>
        <p:nvSpPr>
          <p:cNvPr id="13" name="TextBox 12"/>
          <p:cNvSpPr txBox="1"/>
          <p:nvPr/>
        </p:nvSpPr>
        <p:spPr>
          <a:xfrm>
            <a:off x="7543800" y="2667000"/>
            <a:ext cx="65274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2013</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7548282" y="4736066"/>
            <a:ext cx="65274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2014</a:t>
            </a:r>
            <a:endParaRPr lang="en-US" b="1" dirty="0">
              <a:effectLst>
                <a:outerShdw blurRad="38100" dist="38100" dir="2700000" algn="tl">
                  <a:srgbClr val="000000">
                    <a:alpha val="43137"/>
                  </a:srgbClr>
                </a:outerShdw>
              </a:effectLst>
            </a:endParaRPr>
          </a:p>
        </p:txBody>
      </p:sp>
      <p:cxnSp>
        <p:nvCxnSpPr>
          <p:cNvPr id="18" name="Straight Arrow Connector 17"/>
          <p:cNvCxnSpPr/>
          <p:nvPr/>
        </p:nvCxnSpPr>
        <p:spPr>
          <a:xfrm>
            <a:off x="4191000" y="659795"/>
            <a:ext cx="0" cy="566480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13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200318"/>
            <a:ext cx="1608133"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Summary</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533400" y="3894895"/>
            <a:ext cx="7247049" cy="646331"/>
          </a:xfrm>
          <a:prstGeom prst="rect">
            <a:avLst/>
          </a:prstGeom>
          <a:noFill/>
        </p:spPr>
        <p:txBody>
          <a:bodyPr wrap="none" rtlCol="0">
            <a:spAutoFit/>
          </a:bodyPr>
          <a:lstStyle/>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Above and below dam screw trapping can be used to estimate survival </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through projects where sufficient data are available.</a:t>
            </a:r>
          </a:p>
        </p:txBody>
      </p:sp>
      <p:sp>
        <p:nvSpPr>
          <p:cNvPr id="5" name="TextBox 4"/>
          <p:cNvSpPr txBox="1"/>
          <p:nvPr/>
        </p:nvSpPr>
        <p:spPr>
          <a:xfrm>
            <a:off x="981636" y="827314"/>
            <a:ext cx="7112460"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Juvenile Chinook above and below WVP dams </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1114621" y="4889096"/>
            <a:ext cx="6846490"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Juvenile </a:t>
            </a:r>
            <a:r>
              <a:rPr lang="en-US" sz="2800" b="1" i="1" dirty="0" err="1" smtClean="0">
                <a:effectLst>
                  <a:outerShdw blurRad="38100" dist="38100" dir="2700000" algn="tl">
                    <a:srgbClr val="000000">
                      <a:alpha val="43137"/>
                    </a:srgbClr>
                  </a:outerShdw>
                </a:effectLst>
              </a:rPr>
              <a:t>O.mykiss</a:t>
            </a:r>
            <a:r>
              <a:rPr lang="en-US" sz="2800" b="1" dirty="0" smtClean="0">
                <a:effectLst>
                  <a:outerShdw blurRad="38100" dist="38100" dir="2700000" algn="tl">
                    <a:srgbClr val="000000">
                      <a:alpha val="43137"/>
                    </a:srgbClr>
                  </a:outerShdw>
                </a:effectLst>
              </a:rPr>
              <a:t> in the South Santiam River</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533400" y="5851267"/>
            <a:ext cx="8119915" cy="646331"/>
          </a:xfrm>
          <a:prstGeom prst="rect">
            <a:avLst/>
          </a:prstGeom>
          <a:noFill/>
        </p:spPr>
        <p:txBody>
          <a:bodyPr wrap="none" rtlCol="0">
            <a:spAutoFit/>
          </a:bodyPr>
          <a:lstStyle/>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Migration timing for different age classes into Foster Reservoir is highly variable </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among years.</a:t>
            </a:r>
          </a:p>
        </p:txBody>
      </p:sp>
      <p:sp>
        <p:nvSpPr>
          <p:cNvPr id="8" name="TextBox 7"/>
          <p:cNvSpPr txBox="1"/>
          <p:nvPr/>
        </p:nvSpPr>
        <p:spPr>
          <a:xfrm>
            <a:off x="533400" y="1600199"/>
            <a:ext cx="7959295" cy="646331"/>
          </a:xfrm>
          <a:prstGeom prst="rect">
            <a:avLst/>
          </a:prstGeom>
          <a:noFill/>
        </p:spPr>
        <p:txBody>
          <a:bodyPr wrap="none" rtlCol="0">
            <a:spAutoFit/>
          </a:bodyPr>
          <a:lstStyle/>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In all sub-basins and years we sampled, a majority of Chinook enter reservoirs </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as fry (&lt;60 mm) in the spring and exit as </a:t>
            </a:r>
            <a:r>
              <a:rPr lang="en-US" b="1" dirty="0" err="1" smtClean="0">
                <a:effectLst>
                  <a:outerShdw blurRad="38100" dist="38100" dir="2700000" algn="tl">
                    <a:srgbClr val="000000">
                      <a:alpha val="43137"/>
                    </a:srgbClr>
                  </a:outerShdw>
                </a:effectLst>
              </a:rPr>
              <a:t>subyearlings</a:t>
            </a:r>
            <a:r>
              <a:rPr lang="en-US" b="1" dirty="0" smtClean="0">
                <a:effectLst>
                  <a:outerShdw blurRad="38100" dist="38100" dir="2700000" algn="tl">
                    <a:srgbClr val="000000">
                      <a:alpha val="43137"/>
                    </a:srgbClr>
                  </a:outerShdw>
                </a:effectLst>
              </a:rPr>
              <a:t> in fall.</a:t>
            </a:r>
          </a:p>
        </p:txBody>
      </p:sp>
      <p:sp>
        <p:nvSpPr>
          <p:cNvPr id="12" name="TextBox 11"/>
          <p:cNvSpPr txBox="1"/>
          <p:nvPr/>
        </p:nvSpPr>
        <p:spPr>
          <a:xfrm>
            <a:off x="533400" y="2235642"/>
            <a:ext cx="8079328" cy="646331"/>
          </a:xfrm>
          <a:prstGeom prst="rect">
            <a:avLst/>
          </a:prstGeom>
          <a:noFill/>
        </p:spPr>
        <p:txBody>
          <a:bodyPr wrap="none" rtlCol="0">
            <a:spAutoFit/>
          </a:bodyPr>
          <a:lstStyle/>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Migration timing is similar in Middle Fork Willamette and South Santiam rivers, </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but earlier than North Santiam and South Fork McKenzie.</a:t>
            </a:r>
          </a:p>
        </p:txBody>
      </p:sp>
      <p:sp>
        <p:nvSpPr>
          <p:cNvPr id="13" name="TextBox 12"/>
          <p:cNvSpPr txBox="1"/>
          <p:nvPr/>
        </p:nvSpPr>
        <p:spPr>
          <a:xfrm>
            <a:off x="533400" y="2879232"/>
            <a:ext cx="8301888" cy="646331"/>
          </a:xfrm>
          <a:prstGeom prst="rect">
            <a:avLst/>
          </a:prstGeom>
          <a:noFill/>
        </p:spPr>
        <p:txBody>
          <a:bodyPr wrap="none" rtlCol="0">
            <a:spAutoFit/>
          </a:bodyPr>
          <a:lstStyle/>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As more data are collected, migrant abundance estimates may be used to estimate</a:t>
            </a: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carrying capacity of spawning habitat above Cougar Reservoir.</a:t>
            </a:r>
          </a:p>
        </p:txBody>
      </p:sp>
      <p:sp>
        <p:nvSpPr>
          <p:cNvPr id="14" name="TextBox 13"/>
          <p:cNvSpPr txBox="1"/>
          <p:nvPr/>
        </p:nvSpPr>
        <p:spPr>
          <a:xfrm>
            <a:off x="533400" y="3525563"/>
            <a:ext cx="7028463" cy="369332"/>
          </a:xfrm>
          <a:prstGeom prst="rect">
            <a:avLst/>
          </a:prstGeom>
          <a:noFill/>
        </p:spPr>
        <p:txBody>
          <a:bodyPr wrap="none" rtlCol="0">
            <a:spAutoFit/>
          </a:bodyPr>
          <a:lstStyle/>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Migrant estimates between consecutive years can be highly variable.</a:t>
            </a:r>
          </a:p>
        </p:txBody>
      </p:sp>
      <p:sp>
        <p:nvSpPr>
          <p:cNvPr id="15" name="TextBox 14"/>
          <p:cNvSpPr txBox="1"/>
          <p:nvPr/>
        </p:nvSpPr>
        <p:spPr>
          <a:xfrm>
            <a:off x="533400" y="5481935"/>
            <a:ext cx="6796541" cy="369332"/>
          </a:xfrm>
          <a:prstGeom prst="rect">
            <a:avLst/>
          </a:prstGeom>
          <a:noFill/>
        </p:spPr>
        <p:txBody>
          <a:bodyPr wrap="none" rtlCol="0">
            <a:spAutoFit/>
          </a:bodyPr>
          <a:lstStyle/>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Emergence timing in the South Santiam is consistent among years.</a:t>
            </a:r>
          </a:p>
        </p:txBody>
      </p:sp>
    </p:spTree>
    <p:extLst>
      <p:ext uri="{BB962C8B-B14F-4D97-AF65-F5344CB8AC3E}">
        <p14:creationId xmlns:p14="http://schemas.microsoft.com/office/powerpoint/2010/main" val="24711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381000" y="304800"/>
            <a:ext cx="8229600" cy="114300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Acknowledgments</a:t>
            </a:r>
            <a:endParaRPr lang="en-US" dirty="0"/>
          </a:p>
        </p:txBody>
      </p:sp>
      <p:grpSp>
        <p:nvGrpSpPr>
          <p:cNvPr id="13" name="Group 12"/>
          <p:cNvGrpSpPr/>
          <p:nvPr/>
        </p:nvGrpSpPr>
        <p:grpSpPr>
          <a:xfrm>
            <a:off x="304800" y="1143000"/>
            <a:ext cx="1683026" cy="2343329"/>
            <a:chOff x="509034" y="457200"/>
            <a:chExt cx="1683026" cy="2343329"/>
          </a:xfrm>
        </p:grpSpPr>
        <p:pic>
          <p:nvPicPr>
            <p:cNvPr id="3" name="Picture 6" descr="castle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457200"/>
              <a:ext cx="1288358" cy="98342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 Box 9"/>
            <p:cNvSpPr txBox="1">
              <a:spLocks noChangeArrowheads="1"/>
            </p:cNvSpPr>
            <p:nvPr/>
          </p:nvSpPr>
          <p:spPr bwMode="auto">
            <a:xfrm>
              <a:off x="509034" y="1600200"/>
              <a:ext cx="16830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dirty="0">
                  <a:effectLst>
                    <a:outerShdw blurRad="38100" dist="38100" dir="2700000" algn="tl">
                      <a:srgbClr val="000000">
                        <a:alpha val="43137"/>
                      </a:srgbClr>
                    </a:outerShdw>
                  </a:effectLst>
                </a:rPr>
                <a:t>Doug </a:t>
              </a:r>
              <a:r>
                <a:rPr lang="en-US" sz="1800" b="1" dirty="0" err="1">
                  <a:effectLst>
                    <a:outerShdw blurRad="38100" dist="38100" dir="2700000" algn="tl">
                      <a:srgbClr val="000000">
                        <a:alpha val="43137"/>
                      </a:srgbClr>
                    </a:outerShdw>
                  </a:effectLst>
                </a:rPr>
                <a:t>Garletts</a:t>
              </a:r>
              <a:endParaRPr lang="en-US" sz="1800" b="1" dirty="0">
                <a:effectLst>
                  <a:outerShdw blurRad="38100" dist="38100" dir="2700000" algn="tl">
                    <a:srgbClr val="000000">
                      <a:alpha val="43137"/>
                    </a:srgbClr>
                  </a:outerShdw>
                </a:effectLst>
              </a:endParaRPr>
            </a:p>
            <a:p>
              <a:pPr algn="ctr"/>
              <a:r>
                <a:rPr lang="en-US" sz="1800" b="1" dirty="0">
                  <a:effectLst>
                    <a:outerShdw blurRad="38100" dist="38100" dir="2700000" algn="tl">
                      <a:srgbClr val="000000">
                        <a:alpha val="43137"/>
                      </a:srgbClr>
                    </a:outerShdw>
                  </a:effectLst>
                </a:rPr>
                <a:t>Chad Helms</a:t>
              </a:r>
            </a:p>
            <a:p>
              <a:pPr algn="ctr"/>
              <a:r>
                <a:rPr lang="en-US" sz="1800" b="1" dirty="0">
                  <a:effectLst>
                    <a:outerShdw blurRad="38100" dist="38100" dir="2700000" algn="tl">
                      <a:srgbClr val="000000">
                        <a:alpha val="43137"/>
                      </a:srgbClr>
                    </a:outerShdw>
                  </a:effectLst>
                </a:rPr>
                <a:t>Greg Taylor</a:t>
              </a:r>
            </a:p>
            <a:p>
              <a:pPr algn="ctr"/>
              <a:r>
                <a:rPr lang="en-US" sz="1800" b="1" dirty="0">
                  <a:effectLst>
                    <a:outerShdw blurRad="38100" dist="38100" dir="2700000" algn="tl">
                      <a:srgbClr val="000000">
                        <a:alpha val="43137"/>
                      </a:srgbClr>
                    </a:outerShdw>
                  </a:effectLst>
                </a:rPr>
                <a:t>Rich </a:t>
              </a:r>
              <a:r>
                <a:rPr lang="en-US" sz="1800" b="1" dirty="0" err="1">
                  <a:effectLst>
                    <a:outerShdw blurRad="38100" dist="38100" dir="2700000" algn="tl">
                      <a:srgbClr val="000000">
                        <a:alpha val="43137"/>
                      </a:srgbClr>
                    </a:outerShdw>
                  </a:effectLst>
                </a:rPr>
                <a:t>Piaskowski</a:t>
              </a:r>
              <a:endParaRPr lang="en-US" sz="1800" b="1" dirty="0">
                <a:effectLst>
                  <a:outerShdw blurRad="38100" dist="38100" dir="2700000" algn="tl">
                    <a:srgbClr val="000000">
                      <a:alpha val="43137"/>
                    </a:srgbClr>
                  </a:outerShdw>
                </a:effectLst>
              </a:endParaRPr>
            </a:p>
          </p:txBody>
        </p:sp>
      </p:grpSp>
      <p:grpSp>
        <p:nvGrpSpPr>
          <p:cNvPr id="12" name="Group 11"/>
          <p:cNvGrpSpPr/>
          <p:nvPr/>
        </p:nvGrpSpPr>
        <p:grpSpPr>
          <a:xfrm>
            <a:off x="7315200" y="1066800"/>
            <a:ext cx="1051826" cy="1740932"/>
            <a:chOff x="6781800" y="457200"/>
            <a:chExt cx="1051826" cy="1740932"/>
          </a:xfrm>
        </p:grpSpPr>
        <p:graphicFrame>
          <p:nvGraphicFramePr>
            <p:cNvPr id="4" name="Object 8"/>
            <p:cNvGraphicFramePr>
              <a:graphicFrameLocks noChangeAspect="1"/>
            </p:cNvGraphicFramePr>
            <p:nvPr>
              <p:extLst>
                <p:ext uri="{D42A27DB-BD31-4B8C-83A1-F6EECF244321}">
                  <p14:modId xmlns:p14="http://schemas.microsoft.com/office/powerpoint/2010/main" val="1942787491"/>
                </p:ext>
              </p:extLst>
            </p:nvPr>
          </p:nvGraphicFramePr>
          <p:xfrm>
            <a:off x="6781800" y="457200"/>
            <a:ext cx="1007244" cy="1256200"/>
          </p:xfrm>
          <a:graphic>
            <a:graphicData uri="http://schemas.openxmlformats.org/presentationml/2006/ole">
              <mc:AlternateContent xmlns:mc="http://schemas.openxmlformats.org/markup-compatibility/2006">
                <mc:Choice xmlns:v="urn:schemas-microsoft-com:vml" Requires="v">
                  <p:oleObj spid="_x0000_s3135" name="Image Document" r:id="rId5" imgW="4624754" imgH="2461846" progId="">
                    <p:embed/>
                  </p:oleObj>
                </mc:Choice>
                <mc:Fallback>
                  <p:oleObj name="Image Document" r:id="rId5" imgW="4624754" imgH="246184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57200"/>
                          <a:ext cx="1007244" cy="1256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11"/>
            <p:cNvSpPr txBox="1">
              <a:spLocks noChangeArrowheads="1"/>
            </p:cNvSpPr>
            <p:nvPr/>
          </p:nvSpPr>
          <p:spPr bwMode="auto">
            <a:xfrm>
              <a:off x="6781800" y="1828800"/>
              <a:ext cx="10518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dirty="0">
                  <a:effectLst>
                    <a:outerShdw blurRad="38100" dist="38100" dir="2700000" algn="tl">
                      <a:srgbClr val="000000">
                        <a:alpha val="43137"/>
                      </a:srgbClr>
                    </a:outerShdw>
                  </a:effectLst>
                </a:rPr>
                <a:t>Jeff </a:t>
              </a:r>
              <a:r>
                <a:rPr lang="en-US" sz="1800" b="1" dirty="0" err="1">
                  <a:effectLst>
                    <a:outerShdw blurRad="38100" dist="38100" dir="2700000" algn="tl">
                      <a:srgbClr val="000000">
                        <a:alpha val="43137"/>
                      </a:srgbClr>
                    </a:outerShdw>
                  </a:effectLst>
                </a:rPr>
                <a:t>Ziller</a:t>
              </a:r>
              <a:endParaRPr lang="en-US" sz="1800" b="1" dirty="0">
                <a:effectLst>
                  <a:outerShdw blurRad="38100" dist="38100" dir="2700000" algn="tl">
                    <a:srgbClr val="000000">
                      <a:alpha val="43137"/>
                    </a:srgbClr>
                  </a:outerShdw>
                </a:effectLst>
              </a:endParaRPr>
            </a:p>
          </p:txBody>
        </p:sp>
      </p:grpSp>
      <p:sp>
        <p:nvSpPr>
          <p:cNvPr id="9" name="Text Box 14"/>
          <p:cNvSpPr txBox="1">
            <a:spLocks noChangeArrowheads="1"/>
          </p:cNvSpPr>
          <p:nvPr/>
        </p:nvSpPr>
        <p:spPr bwMode="auto">
          <a:xfrm>
            <a:off x="3276600" y="2852120"/>
            <a:ext cx="2209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800" b="1" dirty="0" err="1" smtClean="0">
                <a:effectLst>
                  <a:outerShdw blurRad="38100" dist="38100" dir="2700000" algn="tl">
                    <a:srgbClr val="000000">
                      <a:alpha val="43137"/>
                    </a:srgbClr>
                  </a:outerShdw>
                </a:effectLst>
              </a:rPr>
              <a:t>Khoury</a:t>
            </a:r>
            <a:r>
              <a:rPr lang="en-US" sz="1800" b="1" dirty="0" smtClean="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Hickman</a:t>
            </a:r>
          </a:p>
          <a:p>
            <a:pPr algn="ctr"/>
            <a:r>
              <a:rPr lang="en-US" sz="1800" b="1" dirty="0" smtClean="0">
                <a:effectLst>
                  <a:outerShdw blurRad="38100" dist="38100" dir="2700000" algn="tl">
                    <a:srgbClr val="000000">
                      <a:alpha val="43137"/>
                    </a:srgbClr>
                  </a:outerShdw>
                </a:effectLst>
              </a:rPr>
              <a:t>Chris </a:t>
            </a:r>
            <a:r>
              <a:rPr lang="en-US" sz="1800" b="1" dirty="0">
                <a:effectLst>
                  <a:outerShdw blurRad="38100" dist="38100" dir="2700000" algn="tl">
                    <a:srgbClr val="000000">
                      <a:alpha val="43137"/>
                    </a:srgbClr>
                  </a:outerShdw>
                </a:effectLst>
              </a:rPr>
              <a:t>Abbes</a:t>
            </a:r>
          </a:p>
          <a:p>
            <a:pPr algn="ctr"/>
            <a:r>
              <a:rPr lang="en-US" sz="1800" b="1" dirty="0" smtClean="0">
                <a:effectLst>
                  <a:outerShdw blurRad="38100" dist="38100" dir="2700000" algn="tl">
                    <a:srgbClr val="000000">
                      <a:alpha val="43137"/>
                    </a:srgbClr>
                  </a:outerShdw>
                </a:effectLst>
              </a:rPr>
              <a:t>Greg </a:t>
            </a:r>
            <a:r>
              <a:rPr lang="en-US" sz="1800" b="1" dirty="0">
                <a:effectLst>
                  <a:outerShdw blurRad="38100" dist="38100" dir="2700000" algn="tl">
                    <a:srgbClr val="000000">
                      <a:alpha val="43137"/>
                    </a:srgbClr>
                  </a:outerShdw>
                </a:effectLst>
              </a:rPr>
              <a:t>Gilham</a:t>
            </a:r>
          </a:p>
          <a:p>
            <a:pPr algn="ctr"/>
            <a:r>
              <a:rPr lang="en-US" b="1" dirty="0" smtClean="0">
                <a:effectLst>
                  <a:outerShdw blurRad="38100" dist="38100" dir="2700000" algn="tl">
                    <a:srgbClr val="000000">
                      <a:alpha val="43137"/>
                    </a:srgbClr>
                  </a:outerShdw>
                </a:effectLst>
              </a:rPr>
              <a:t>Meghan Horne-Brine</a:t>
            </a:r>
          </a:p>
          <a:p>
            <a:pPr algn="ctr"/>
            <a:r>
              <a:rPr lang="en-US" b="1" dirty="0" smtClean="0">
                <a:effectLst>
                  <a:outerShdw blurRad="38100" dist="38100" dir="2700000" algn="tl">
                    <a:srgbClr val="000000">
                      <a:alpha val="43137"/>
                    </a:srgbClr>
                  </a:outerShdw>
                </a:effectLst>
              </a:rPr>
              <a:t>John Elliot</a:t>
            </a:r>
          </a:p>
          <a:p>
            <a:pPr algn="ctr"/>
            <a:r>
              <a:rPr lang="en-US" sz="1800" b="1" dirty="0" smtClean="0">
                <a:effectLst>
                  <a:outerShdw blurRad="38100" dist="38100" dir="2700000" algn="tl">
                    <a:srgbClr val="000000">
                      <a:alpha val="43137"/>
                    </a:srgbClr>
                  </a:outerShdw>
                </a:effectLst>
              </a:rPr>
              <a:t>Kevin Stertz</a:t>
            </a:r>
          </a:p>
          <a:p>
            <a:pPr algn="ctr"/>
            <a:r>
              <a:rPr lang="en-US" b="1" dirty="0">
                <a:effectLst>
                  <a:outerShdw blurRad="38100" dist="38100" dir="2700000" algn="tl">
                    <a:srgbClr val="000000">
                      <a:alpha val="43137"/>
                    </a:srgbClr>
                  </a:outerShdw>
                </a:effectLst>
              </a:rPr>
              <a:t>Andrew Nordick</a:t>
            </a:r>
          </a:p>
          <a:p>
            <a:pPr algn="ctr"/>
            <a:r>
              <a:rPr lang="en-US" b="1" dirty="0" smtClean="0">
                <a:effectLst>
                  <a:outerShdw blurRad="38100" dist="38100" dir="2700000" algn="tl">
                    <a:srgbClr val="000000">
                      <a:alpha val="43137"/>
                    </a:srgbClr>
                  </a:outerShdw>
                </a:effectLst>
              </a:rPr>
              <a:t>Mario </a:t>
            </a:r>
            <a:r>
              <a:rPr lang="en-US" b="1" dirty="0">
                <a:effectLst>
                  <a:outerShdw blurRad="38100" dist="38100" dir="2700000" algn="tl">
                    <a:srgbClr val="000000">
                      <a:alpha val="43137"/>
                    </a:srgbClr>
                  </a:outerShdw>
                </a:effectLst>
              </a:rPr>
              <a:t>Minder</a:t>
            </a:r>
          </a:p>
          <a:p>
            <a:pPr algn="ctr"/>
            <a:r>
              <a:rPr lang="en-US" b="1" dirty="0" smtClean="0">
                <a:effectLst>
                  <a:outerShdw blurRad="38100" dist="38100" dir="2700000" algn="tl">
                    <a:srgbClr val="000000">
                      <a:alpha val="43137"/>
                    </a:srgbClr>
                  </a:outerShdw>
                </a:effectLst>
              </a:rPr>
              <a:t>Ryan Flaherty</a:t>
            </a:r>
          </a:p>
          <a:p>
            <a:pPr algn="ctr"/>
            <a:r>
              <a:rPr lang="en-US" b="1" dirty="0" smtClean="0">
                <a:effectLst>
                  <a:outerShdw blurRad="38100" dist="38100" dir="2700000" algn="tl">
                    <a:srgbClr val="000000">
                      <a:alpha val="43137"/>
                    </a:srgbClr>
                  </a:outerShdw>
                </a:effectLst>
              </a:rPr>
              <a:t>JD Hansen</a:t>
            </a:r>
          </a:p>
        </p:txBody>
      </p:sp>
      <p:pic>
        <p:nvPicPr>
          <p:cNvPr id="11" name="Picture 10" descr="Reservoir Dogs.jpg"/>
          <p:cNvPicPr>
            <a:picLocks noChangeAspect="1"/>
          </p:cNvPicPr>
          <p:nvPr/>
        </p:nvPicPr>
        <p:blipFill>
          <a:blip r:embed="rId7" cstate="screen"/>
          <a:srcRect/>
          <a:stretch>
            <a:fillRect/>
          </a:stretch>
        </p:blipFill>
        <p:spPr>
          <a:xfrm>
            <a:off x="2590800" y="1828800"/>
            <a:ext cx="3581400" cy="914400"/>
          </a:xfrm>
          <a:prstGeom prst="rect">
            <a:avLst/>
          </a:prstGeom>
        </p:spPr>
      </p:pic>
      <p:sp>
        <p:nvSpPr>
          <p:cNvPr id="8" name="Rectangle 7"/>
          <p:cNvSpPr/>
          <p:nvPr/>
        </p:nvSpPr>
        <p:spPr>
          <a:xfrm>
            <a:off x="-856" y="6248400"/>
            <a:ext cx="9144000" cy="400110"/>
          </a:xfrm>
          <a:prstGeom prst="rect">
            <a:avLst/>
          </a:prstGeom>
        </p:spPr>
        <p:txBody>
          <a:bodyPr wrap="square">
            <a:spAutoFit/>
          </a:bodyPr>
          <a:lstStyle/>
          <a:p>
            <a:pPr algn="ctr"/>
            <a:r>
              <a:rPr lang="en-US" sz="2000" b="1" dirty="0">
                <a:effectLst>
                  <a:outerShdw blurRad="38100" dist="38100" dir="2700000" algn="tl">
                    <a:srgbClr val="000000">
                      <a:alpha val="43137"/>
                    </a:srgbClr>
                  </a:outerShdw>
                </a:effectLst>
              </a:rPr>
              <a:t>http://oregonstate.edu/dept/ODFW/willamettesalmonidrme/reservoir-research</a:t>
            </a:r>
          </a:p>
        </p:txBody>
      </p:sp>
    </p:spTree>
    <p:extLst>
      <p:ext uri="{BB962C8B-B14F-4D97-AF65-F5344CB8AC3E}">
        <p14:creationId xmlns:p14="http://schemas.microsoft.com/office/powerpoint/2010/main" val="922156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09600"/>
            <a:ext cx="9144000" cy="5090160"/>
          </a:xfrm>
          <a:prstGeom prst="rect">
            <a:avLst/>
          </a:prstGeom>
        </p:spPr>
      </p:pic>
    </p:spTree>
    <p:extLst>
      <p:ext uri="{BB962C8B-B14F-4D97-AF65-F5344CB8AC3E}">
        <p14:creationId xmlns:p14="http://schemas.microsoft.com/office/powerpoint/2010/main" val="1651136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630856411"/>
              </p:ext>
            </p:extLst>
          </p:nvPr>
        </p:nvGraphicFramePr>
        <p:xfrm>
          <a:off x="8106" y="968530"/>
          <a:ext cx="9220199" cy="461486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895600" y="1676400"/>
            <a:ext cx="1524000" cy="3276600"/>
          </a:xfrm>
          <a:prstGeom prst="rect">
            <a:avLst/>
          </a:prstGeom>
          <a:solidFill>
            <a:schemeClr val="tx1">
              <a:lumMod val="85000"/>
              <a:alpha val="49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Expected peak of </a:t>
            </a:r>
            <a:r>
              <a:rPr lang="en-US" dirty="0" err="1" smtClean="0"/>
              <a:t>smolt</a:t>
            </a:r>
            <a:r>
              <a:rPr lang="en-US" dirty="0" smtClean="0"/>
              <a:t> migration</a:t>
            </a:r>
            <a:endParaRPr lang="en-US" dirty="0"/>
          </a:p>
        </p:txBody>
      </p:sp>
      <p:sp>
        <p:nvSpPr>
          <p:cNvPr id="12" name="Rectangle 11"/>
          <p:cNvSpPr/>
          <p:nvPr/>
        </p:nvSpPr>
        <p:spPr>
          <a:xfrm>
            <a:off x="4649040" y="1650460"/>
            <a:ext cx="381000" cy="3276600"/>
          </a:xfrm>
          <a:prstGeom prst="rect">
            <a:avLst/>
          </a:prstGeom>
          <a:solidFill>
            <a:srgbClr val="FF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43200" y="5562600"/>
            <a:ext cx="3261021" cy="923330"/>
          </a:xfrm>
          <a:prstGeom prst="rect">
            <a:avLst/>
          </a:prstGeom>
          <a:noFill/>
        </p:spPr>
        <p:txBody>
          <a:bodyPr wrap="none" rtlCol="0">
            <a:spAutoFit/>
          </a:bodyPr>
          <a:lstStyle/>
          <a:p>
            <a:pPr algn="ctr"/>
            <a:r>
              <a:rPr lang="en-US" b="1" i="1" dirty="0" smtClean="0">
                <a:effectLst>
                  <a:outerShdw blurRad="38100" dist="38100" dir="2700000" algn="tl">
                    <a:srgbClr val="000000">
                      <a:alpha val="43137"/>
                    </a:srgbClr>
                  </a:outerShdw>
                </a:effectLst>
              </a:rPr>
              <a:t>O. </a:t>
            </a:r>
            <a:r>
              <a:rPr lang="en-US" b="1" i="1" dirty="0" err="1">
                <a:effectLst>
                  <a:outerShdw blurRad="38100" dist="38100" dir="2700000" algn="tl">
                    <a:srgbClr val="000000">
                      <a:alpha val="43137"/>
                    </a:srgbClr>
                  </a:outerShdw>
                </a:effectLst>
              </a:rPr>
              <a:t>m</a:t>
            </a:r>
            <a:r>
              <a:rPr lang="en-US" b="1" i="1" dirty="0" err="1" smtClean="0">
                <a:effectLst>
                  <a:outerShdw blurRad="38100" dist="38100" dir="2700000" algn="tl">
                    <a:srgbClr val="000000">
                      <a:alpha val="43137"/>
                    </a:srgbClr>
                  </a:outerShdw>
                </a:effectLst>
              </a:rPr>
              <a:t>ykiss</a:t>
            </a:r>
            <a:r>
              <a:rPr lang="en-US" b="1" dirty="0" smtClean="0">
                <a:effectLst>
                  <a:outerShdw blurRad="38100" dist="38100" dir="2700000" algn="tl">
                    <a:srgbClr val="000000">
                      <a:alpha val="43137"/>
                    </a:srgbClr>
                  </a:outerShdw>
                </a:effectLst>
              </a:rPr>
              <a:t> detections</a:t>
            </a:r>
          </a:p>
          <a:p>
            <a:r>
              <a:rPr lang="en-US" dirty="0" smtClean="0"/>
              <a:t>14 - 2 </a:t>
            </a:r>
            <a:r>
              <a:rPr lang="en-US" dirty="0" err="1" smtClean="0"/>
              <a:t>yr</a:t>
            </a:r>
            <a:r>
              <a:rPr lang="en-US" dirty="0" smtClean="0"/>
              <a:t> old (presumably </a:t>
            </a:r>
            <a:r>
              <a:rPr lang="en-US" dirty="0" err="1" smtClean="0"/>
              <a:t>smolts</a:t>
            </a:r>
            <a:r>
              <a:rPr lang="en-US" dirty="0" smtClean="0"/>
              <a:t>)</a:t>
            </a:r>
          </a:p>
          <a:p>
            <a:r>
              <a:rPr lang="en-US" dirty="0" smtClean="0"/>
              <a:t>4 - 1 </a:t>
            </a:r>
            <a:r>
              <a:rPr lang="en-US" dirty="0" err="1" smtClean="0"/>
              <a:t>yr</a:t>
            </a:r>
            <a:r>
              <a:rPr lang="en-US" dirty="0" smtClean="0"/>
              <a:t> old </a:t>
            </a:r>
            <a:endParaRPr lang="en-US" dirty="0"/>
          </a:p>
        </p:txBody>
      </p:sp>
      <p:sp>
        <p:nvSpPr>
          <p:cNvPr id="17" name="Down Arrow 16"/>
          <p:cNvSpPr/>
          <p:nvPr/>
        </p:nvSpPr>
        <p:spPr>
          <a:xfrm>
            <a:off x="3849833" y="1320899"/>
            <a:ext cx="114300" cy="3574473"/>
          </a:xfrm>
          <a:prstGeom prst="downArrow">
            <a:avLst/>
          </a:prstGeom>
          <a:solidFill>
            <a:srgbClr val="00B050">
              <a:alpha val="5400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8" name="TextBox 7"/>
          <p:cNvSpPr txBox="1"/>
          <p:nvPr/>
        </p:nvSpPr>
        <p:spPr>
          <a:xfrm>
            <a:off x="2408187" y="204342"/>
            <a:ext cx="4861026" cy="400110"/>
          </a:xfrm>
          <a:prstGeom prst="rect">
            <a:avLst/>
          </a:prstGeom>
          <a:solidFill>
            <a:schemeClr val="tx1">
              <a:alpha val="69000"/>
            </a:schemeClr>
          </a:solidFill>
          <a:ln>
            <a:solidFill>
              <a:schemeClr val="bg1"/>
            </a:solidFill>
          </a:ln>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South Santiam – Foster Dam weir antenna</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113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47769484"/>
              </p:ext>
            </p:extLst>
          </p:nvPr>
        </p:nvGraphicFramePr>
        <p:xfrm>
          <a:off x="152400" y="2362200"/>
          <a:ext cx="7620000" cy="43910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94219" y="308043"/>
            <a:ext cx="2733954"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South Fork McKenzie River</a:t>
            </a:r>
            <a:endParaRPr lang="en-US" b="1" dirty="0">
              <a:effectLst>
                <a:outerShdw blurRad="38100" dist="38100" dir="2700000" algn="tl">
                  <a:srgbClr val="000000">
                    <a:alpha val="43137"/>
                  </a:srgbClr>
                </a:outerShdw>
              </a:effectLst>
            </a:endParaRPr>
          </a:p>
        </p:txBody>
      </p:sp>
      <p:sp>
        <p:nvSpPr>
          <p:cNvPr id="6" name="TextBox 5"/>
          <p:cNvSpPr txBox="1"/>
          <p:nvPr/>
        </p:nvSpPr>
        <p:spPr>
          <a:xfrm>
            <a:off x="3733800" y="3665387"/>
            <a:ext cx="936475" cy="369332"/>
          </a:xfrm>
          <a:prstGeom prst="rect">
            <a:avLst/>
          </a:prstGeom>
          <a:noFill/>
        </p:spPr>
        <p:txBody>
          <a:bodyPr wrap="none" rtlCol="0">
            <a:spAutoFit/>
          </a:bodyPr>
          <a:lstStyle/>
          <a:p>
            <a:r>
              <a:rPr lang="en-US" dirty="0" smtClean="0"/>
              <a:t>2013 BY</a:t>
            </a:r>
            <a:endParaRPr lang="en-US" dirty="0"/>
          </a:p>
        </p:txBody>
      </p:sp>
      <p:sp>
        <p:nvSpPr>
          <p:cNvPr id="7" name="TextBox 6"/>
          <p:cNvSpPr txBox="1"/>
          <p:nvPr/>
        </p:nvSpPr>
        <p:spPr>
          <a:xfrm>
            <a:off x="7086600" y="3048000"/>
            <a:ext cx="936475" cy="369332"/>
          </a:xfrm>
          <a:prstGeom prst="rect">
            <a:avLst/>
          </a:prstGeom>
          <a:noFill/>
        </p:spPr>
        <p:txBody>
          <a:bodyPr wrap="none" rtlCol="0">
            <a:spAutoFit/>
          </a:bodyPr>
          <a:lstStyle/>
          <a:p>
            <a:r>
              <a:rPr lang="en-US" dirty="0" smtClean="0"/>
              <a:t>2009 BY</a:t>
            </a:r>
            <a:endParaRPr lang="en-US" dirty="0"/>
          </a:p>
        </p:txBody>
      </p:sp>
      <p:sp>
        <p:nvSpPr>
          <p:cNvPr id="8" name="TextBox 7"/>
          <p:cNvSpPr txBox="1"/>
          <p:nvPr/>
        </p:nvSpPr>
        <p:spPr>
          <a:xfrm>
            <a:off x="5562600" y="3665387"/>
            <a:ext cx="936475" cy="369332"/>
          </a:xfrm>
          <a:prstGeom prst="rect">
            <a:avLst/>
          </a:prstGeom>
          <a:noFill/>
        </p:spPr>
        <p:txBody>
          <a:bodyPr wrap="none" rtlCol="0">
            <a:spAutoFit/>
          </a:bodyPr>
          <a:lstStyle/>
          <a:p>
            <a:r>
              <a:rPr lang="en-US" dirty="0" smtClean="0"/>
              <a:t>2012 BY</a:t>
            </a:r>
            <a:endParaRPr lang="en-US" dirty="0"/>
          </a:p>
        </p:txBody>
      </p:sp>
      <p:sp>
        <p:nvSpPr>
          <p:cNvPr id="9" name="TextBox 8"/>
          <p:cNvSpPr txBox="1"/>
          <p:nvPr/>
        </p:nvSpPr>
        <p:spPr>
          <a:xfrm>
            <a:off x="2957744" y="4876800"/>
            <a:ext cx="936475" cy="369332"/>
          </a:xfrm>
          <a:prstGeom prst="rect">
            <a:avLst/>
          </a:prstGeom>
          <a:noFill/>
        </p:spPr>
        <p:txBody>
          <a:bodyPr wrap="none" rtlCol="0">
            <a:spAutoFit/>
          </a:bodyPr>
          <a:lstStyle/>
          <a:p>
            <a:r>
              <a:rPr lang="en-US" dirty="0" smtClean="0"/>
              <a:t>2011 BY</a:t>
            </a:r>
            <a:endParaRPr lang="en-US" dirty="0"/>
          </a:p>
        </p:txBody>
      </p:sp>
      <p:sp>
        <p:nvSpPr>
          <p:cNvPr id="10" name="TextBox 9"/>
          <p:cNvSpPr txBox="1"/>
          <p:nvPr/>
        </p:nvSpPr>
        <p:spPr>
          <a:xfrm>
            <a:off x="1905000" y="5410200"/>
            <a:ext cx="936475" cy="369332"/>
          </a:xfrm>
          <a:prstGeom prst="rect">
            <a:avLst/>
          </a:prstGeom>
          <a:noFill/>
        </p:spPr>
        <p:txBody>
          <a:bodyPr wrap="none" rtlCol="0">
            <a:spAutoFit/>
          </a:bodyPr>
          <a:lstStyle/>
          <a:p>
            <a:r>
              <a:rPr lang="en-US" dirty="0" smtClean="0"/>
              <a:t>2010 BY</a:t>
            </a:r>
            <a:endParaRPr lang="en-US" dirty="0"/>
          </a:p>
        </p:txBody>
      </p:sp>
    </p:spTree>
    <p:extLst>
      <p:ext uri="{BB962C8B-B14F-4D97-AF65-F5344CB8AC3E}">
        <p14:creationId xmlns:p14="http://schemas.microsoft.com/office/powerpoint/2010/main" val="1088125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1"/>
            <a:ext cx="3124200" cy="6855781"/>
          </a:xfrm>
          <a:prstGeom prst="rect">
            <a:avLst/>
          </a:prstGeom>
          <a:ln w="15875">
            <a:solidFill>
              <a:schemeClr val="bg1"/>
            </a:solidFill>
          </a:ln>
        </p:spPr>
      </p:pic>
      <p:sp>
        <p:nvSpPr>
          <p:cNvPr id="5" name="TextBox 4"/>
          <p:cNvSpPr txBox="1"/>
          <p:nvPr/>
        </p:nvSpPr>
        <p:spPr>
          <a:xfrm>
            <a:off x="5334000" y="200318"/>
            <a:ext cx="1745863"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Objectives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3300990" y="1814607"/>
            <a:ext cx="3318281"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Migration timing</a:t>
            </a:r>
          </a:p>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Temporal size of migrants</a:t>
            </a:r>
          </a:p>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Migrant abundance estimates</a:t>
            </a:r>
            <a:endParaRPr lang="en-US" b="1" dirty="0">
              <a:effectLst>
                <a:outerShdw blurRad="38100" dist="38100" dir="2700000" algn="tl">
                  <a:srgbClr val="000000">
                    <a:alpha val="43137"/>
                  </a:srgbClr>
                </a:outerShdw>
              </a:effectLst>
            </a:endParaRPr>
          </a:p>
        </p:txBody>
      </p:sp>
      <p:sp>
        <p:nvSpPr>
          <p:cNvPr id="7" name="TextBox 6"/>
          <p:cNvSpPr txBox="1"/>
          <p:nvPr/>
        </p:nvSpPr>
        <p:spPr>
          <a:xfrm>
            <a:off x="3733800" y="3276600"/>
            <a:ext cx="3462936"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Long-term monitoring</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3300990" y="3962400"/>
            <a:ext cx="6060505" cy="1477328"/>
          </a:xfrm>
          <a:prstGeom prst="rect">
            <a:avLst/>
          </a:prstGeom>
          <a:noFill/>
        </p:spPr>
        <p:txBody>
          <a:bodyPr wrap="none" rtlCol="0">
            <a:spAutoFit/>
          </a:bodyPr>
          <a:lstStyle/>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Comparisons of migration timing, size, abundance</a:t>
            </a:r>
          </a:p>
          <a:p>
            <a:r>
              <a:rPr lang="en-US" b="1" dirty="0" smtClean="0">
                <a:effectLst>
                  <a:outerShdw blurRad="38100" dist="38100" dir="2700000" algn="tl">
                    <a:srgbClr val="000000">
                      <a:alpha val="43137"/>
                    </a:srgbClr>
                  </a:outerShdw>
                </a:effectLst>
              </a:rPr>
              <a:t>	estimates among years</a:t>
            </a:r>
          </a:p>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Estimate </a:t>
            </a:r>
            <a:r>
              <a:rPr lang="en-US" b="1" dirty="0" smtClean="0">
                <a:effectLst>
                  <a:outerShdw blurRad="38100" dist="38100" dir="2700000" algn="tl">
                    <a:srgbClr val="000000">
                      <a:alpha val="43137"/>
                    </a:srgbClr>
                  </a:outerShdw>
                </a:effectLst>
              </a:rPr>
              <a:t>the number of adults needed to fully seed</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available spawning habitat</a:t>
            </a:r>
          </a:p>
          <a:p>
            <a:pPr marL="285750" indent="-285750">
              <a:buFont typeface="Arial" panose="020B0604020202020204" pitchFamily="34" charset="0"/>
              <a:buChar char="•"/>
            </a:pPr>
            <a:r>
              <a:rPr lang="en-US" b="1" dirty="0" smtClean="0">
                <a:effectLst>
                  <a:outerShdw blurRad="38100" dist="38100" dir="2700000" algn="tl">
                    <a:srgbClr val="000000">
                      <a:alpha val="43137"/>
                    </a:srgbClr>
                  </a:outerShdw>
                </a:effectLst>
              </a:rPr>
              <a:t>Estimate survival of a cohort through the Cougar Project</a:t>
            </a:r>
          </a:p>
        </p:txBody>
      </p:sp>
      <p:sp>
        <p:nvSpPr>
          <p:cNvPr id="9" name="TextBox 8"/>
          <p:cNvSpPr txBox="1"/>
          <p:nvPr/>
        </p:nvSpPr>
        <p:spPr>
          <a:xfrm>
            <a:off x="1905845" y="6578318"/>
            <a:ext cx="1231427"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Photo: Greg Gilham</a:t>
            </a:r>
            <a:endParaRPr lang="en-US" sz="1000" b="1" dirty="0">
              <a:effectLst>
                <a:outerShdw blurRad="38100" dist="38100" dir="2700000" algn="tl">
                  <a:srgbClr val="000000">
                    <a:alpha val="43137"/>
                  </a:srgbClr>
                </a:outerShdw>
              </a:effectLst>
            </a:endParaRPr>
          </a:p>
        </p:txBody>
      </p:sp>
      <p:sp>
        <p:nvSpPr>
          <p:cNvPr id="10" name="TextBox 9"/>
          <p:cNvSpPr txBox="1"/>
          <p:nvPr/>
        </p:nvSpPr>
        <p:spPr>
          <a:xfrm>
            <a:off x="3634480" y="1143000"/>
            <a:ext cx="2984791"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Annual monitoring</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0295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61479434"/>
              </p:ext>
            </p:extLst>
          </p:nvPr>
        </p:nvGraphicFramePr>
        <p:xfrm>
          <a:off x="228600" y="1528762"/>
          <a:ext cx="8763000" cy="50244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0" y="304800"/>
            <a:ext cx="6423498" cy="400110"/>
          </a:xfrm>
          <a:prstGeom prst="rect">
            <a:avLst/>
          </a:prstGeom>
          <a:solidFill>
            <a:schemeClr val="tx1">
              <a:alpha val="69000"/>
            </a:schemeClr>
          </a:solidFill>
          <a:ln>
            <a:solidFill>
              <a:schemeClr val="bg1"/>
            </a:solidFill>
          </a:ln>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South Fork McKenzie River above Cougar Reservoir 2014</a:t>
            </a:r>
            <a:endParaRPr lang="en-US" sz="2000" b="1" dirty="0">
              <a:solidFill>
                <a:schemeClr val="bg1"/>
              </a:solidFill>
              <a:effectLst>
                <a:outerShdw blurRad="38100" dist="38100" dir="2700000" algn="tl">
                  <a:srgbClr val="000000">
                    <a:alpha val="43137"/>
                  </a:srgbClr>
                </a:outerShdw>
              </a:effectLst>
            </a:endParaRPr>
          </a:p>
        </p:txBody>
      </p:sp>
      <p:grpSp>
        <p:nvGrpSpPr>
          <p:cNvPr id="6" name="Group 5"/>
          <p:cNvGrpSpPr/>
          <p:nvPr/>
        </p:nvGrpSpPr>
        <p:grpSpPr>
          <a:xfrm>
            <a:off x="2133600" y="4495800"/>
            <a:ext cx="2057400" cy="914400"/>
            <a:chOff x="2133600" y="4495800"/>
            <a:chExt cx="2057400" cy="914400"/>
          </a:xfrm>
        </p:grpSpPr>
        <p:sp>
          <p:nvSpPr>
            <p:cNvPr id="2" name="Oval 1"/>
            <p:cNvSpPr/>
            <p:nvPr/>
          </p:nvSpPr>
          <p:spPr>
            <a:xfrm>
              <a:off x="2133600" y="4495800"/>
              <a:ext cx="20574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62943" y="4495800"/>
              <a:ext cx="583814" cy="369332"/>
            </a:xfrm>
            <a:prstGeom prst="rect">
              <a:avLst/>
            </a:prstGeom>
            <a:noFill/>
          </p:spPr>
          <p:txBody>
            <a:bodyPr wrap="none" rtlCol="0">
              <a:spAutoFit/>
            </a:bodyPr>
            <a:lstStyle/>
            <a:p>
              <a:r>
                <a:rPr lang="en-US" dirty="0" smtClean="0">
                  <a:solidFill>
                    <a:srgbClr val="FFFF00"/>
                  </a:solidFill>
                </a:rPr>
                <a:t>91%</a:t>
              </a:r>
              <a:endParaRPr lang="en-US" dirty="0">
                <a:solidFill>
                  <a:srgbClr val="FFFF00"/>
                </a:solidFill>
              </a:endParaRPr>
            </a:p>
          </p:txBody>
        </p:sp>
      </p:grpSp>
    </p:spTree>
    <p:extLst>
      <p:ext uri="{BB962C8B-B14F-4D97-AF65-F5344CB8AC3E}">
        <p14:creationId xmlns:p14="http://schemas.microsoft.com/office/powerpoint/2010/main" val="14967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3064935"/>
              </p:ext>
            </p:extLst>
          </p:nvPr>
        </p:nvGraphicFramePr>
        <p:xfrm>
          <a:off x="744158" y="2402736"/>
          <a:ext cx="7578344" cy="3428996"/>
        </p:xfrm>
        <a:graphic>
          <a:graphicData uri="http://schemas.openxmlformats.org/drawingml/2006/table">
            <a:tbl>
              <a:tblPr firstRow="1" firstCol="1" bandRow="1">
                <a:tableStyleId>{5C22544A-7EE6-4342-B048-85BDC9FD1C3A}</a:tableStyleId>
              </a:tblPr>
              <a:tblGrid>
                <a:gridCol w="2391204"/>
                <a:gridCol w="1132396"/>
                <a:gridCol w="1132396"/>
                <a:gridCol w="1010234"/>
                <a:gridCol w="956057"/>
                <a:gridCol w="956057"/>
              </a:tblGrid>
              <a:tr h="457219">
                <a:tc gridSpan="6">
                  <a:txBody>
                    <a:bodyPr/>
                    <a:lstStyle/>
                    <a:p>
                      <a:pPr marL="0" marR="0" algn="ctr">
                        <a:lnSpc>
                          <a:spcPct val="115000"/>
                        </a:lnSpc>
                        <a:spcBef>
                          <a:spcPts val="0"/>
                        </a:spcBef>
                        <a:spcAft>
                          <a:spcPts val="0"/>
                        </a:spcAft>
                      </a:pPr>
                      <a:r>
                        <a:rPr lang="en-US" sz="1800" dirty="0">
                          <a:effectLst/>
                        </a:rPr>
                        <a:t>Median </a:t>
                      </a:r>
                      <a:r>
                        <a:rPr lang="en-US" sz="1800" dirty="0" smtClean="0">
                          <a:effectLst/>
                        </a:rPr>
                        <a:t>migration</a:t>
                      </a:r>
                      <a:r>
                        <a:rPr lang="en-US" sz="1800" baseline="0" dirty="0" smtClean="0">
                          <a:effectLst/>
                        </a:rPr>
                        <a:t> dates for juvenile spring Chinook upstream of WVP projects</a:t>
                      </a:r>
                      <a:endParaRPr lang="en-US" sz="18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19">
                <a:tc rowSpan="2">
                  <a:txBody>
                    <a:bodyPr/>
                    <a:lstStyle/>
                    <a:p>
                      <a:pPr marL="0" marR="0" algn="ctr">
                        <a:lnSpc>
                          <a:spcPct val="115000"/>
                        </a:lnSpc>
                        <a:spcBef>
                          <a:spcPts val="0"/>
                        </a:spcBef>
                        <a:spcAft>
                          <a:spcPts val="0"/>
                        </a:spcAft>
                      </a:pPr>
                      <a:r>
                        <a:rPr lang="en-US" sz="1800" dirty="0">
                          <a:effectLst/>
                        </a:rPr>
                        <a:t>Location</a:t>
                      </a:r>
                      <a:endParaRPr lang="en-US" sz="1800" dirty="0">
                        <a:effectLst/>
                        <a:latin typeface="Calibri"/>
                        <a:ea typeface="Calibri"/>
                        <a:cs typeface="Times New Roman"/>
                      </a:endParaRPr>
                    </a:p>
                  </a:txBody>
                  <a:tcPr marL="68580" marR="68580" marT="0" marB="0" anchor="b">
                    <a:solidFill>
                      <a:schemeClr val="bg2">
                        <a:lumMod val="60000"/>
                        <a:lumOff val="40000"/>
                      </a:schemeClr>
                    </a:solidFill>
                  </a:tcPr>
                </a:tc>
                <a:tc gridSpan="5">
                  <a:txBody>
                    <a:bodyPr/>
                    <a:lstStyle/>
                    <a:p>
                      <a:pPr marL="0" marR="0" algn="ctr">
                        <a:lnSpc>
                          <a:spcPct val="115000"/>
                        </a:lnSpc>
                        <a:spcBef>
                          <a:spcPts val="0"/>
                        </a:spcBef>
                        <a:spcAft>
                          <a:spcPts val="0"/>
                        </a:spcAft>
                      </a:pPr>
                      <a:r>
                        <a:rPr lang="en-US" sz="1800">
                          <a:effectLst/>
                        </a:rPr>
                        <a:t>Year</a:t>
                      </a:r>
                      <a:endParaRPr lang="en-US" sz="18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9093">
                <a:tc vMerge="1">
                  <a:txBody>
                    <a:bodyPr/>
                    <a:lstStyle/>
                    <a:p>
                      <a:endParaRPr lang="en-US"/>
                    </a:p>
                  </a:txBody>
                  <a:tcPr/>
                </a:tc>
                <a:tc>
                  <a:txBody>
                    <a:bodyPr/>
                    <a:lstStyle/>
                    <a:p>
                      <a:pPr marL="0" marR="0" algn="ctr">
                        <a:lnSpc>
                          <a:spcPct val="115000"/>
                        </a:lnSpc>
                        <a:spcBef>
                          <a:spcPts val="0"/>
                        </a:spcBef>
                        <a:spcAft>
                          <a:spcPts val="0"/>
                        </a:spcAft>
                      </a:pPr>
                      <a:r>
                        <a:rPr lang="en-US" sz="1800">
                          <a:effectLst/>
                        </a:rPr>
                        <a:t>2010</a:t>
                      </a:r>
                      <a:endParaRPr lang="en-US"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2011</a:t>
                      </a:r>
                      <a:endParaRPr lang="en-US"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2012</a:t>
                      </a:r>
                      <a:endParaRPr lang="en-US"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2013</a:t>
                      </a:r>
                      <a:endParaRPr lang="en-US"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2014</a:t>
                      </a:r>
                      <a:endParaRPr lang="en-US" sz="1800">
                        <a:effectLst/>
                        <a:latin typeface="Calibri"/>
                        <a:ea typeface="Calibri"/>
                        <a:cs typeface="Times New Roman"/>
                      </a:endParaRPr>
                    </a:p>
                  </a:txBody>
                  <a:tcPr marL="68580" marR="68580" marT="0" marB="0" anchor="ctr"/>
                </a:tc>
              </a:tr>
              <a:tr h="419093">
                <a:tc>
                  <a:txBody>
                    <a:bodyPr/>
                    <a:lstStyle/>
                    <a:p>
                      <a:pPr marL="0" marR="0">
                        <a:lnSpc>
                          <a:spcPct val="115000"/>
                        </a:lnSpc>
                        <a:spcBef>
                          <a:spcPts val="0"/>
                        </a:spcBef>
                        <a:spcAft>
                          <a:spcPts val="0"/>
                        </a:spcAft>
                      </a:pPr>
                      <a:r>
                        <a:rPr lang="en-US" sz="1800" dirty="0">
                          <a:effectLst/>
                        </a:rPr>
                        <a:t>North </a:t>
                      </a:r>
                      <a:r>
                        <a:rPr lang="en-US" sz="1800" b="1" kern="1200" dirty="0">
                          <a:solidFill>
                            <a:schemeClr val="lt1"/>
                          </a:solidFill>
                          <a:effectLst/>
                          <a:latin typeface="+mn-lt"/>
                          <a:ea typeface="+mn-ea"/>
                          <a:cs typeface="+mn-cs"/>
                        </a:rPr>
                        <a:t>Santiam</a:t>
                      </a:r>
                    </a:p>
                  </a:txBody>
                  <a:tcPr marL="68580" marR="68580" marT="0" marB="0">
                    <a:solidFill>
                      <a:schemeClr val="bg2">
                        <a:lumMod val="60000"/>
                        <a:lumOff val="40000"/>
                      </a:schemeClr>
                    </a:solidFill>
                  </a:tcPr>
                </a:tc>
                <a:tc>
                  <a:txBody>
                    <a:bodyPr/>
                    <a:lstStyle/>
                    <a:p>
                      <a:pPr marL="0" marR="0" algn="ctr">
                        <a:lnSpc>
                          <a:spcPct val="115000"/>
                        </a:lnSpc>
                        <a:spcBef>
                          <a:spcPts val="0"/>
                        </a:spcBef>
                        <a:spcAft>
                          <a:spcPts val="0"/>
                        </a:spcAft>
                      </a:pPr>
                      <a:r>
                        <a:rPr lang="en-US" sz="1800" dirty="0">
                          <a:effectLst/>
                        </a:rPr>
                        <a:t>--</a:t>
                      </a:r>
                      <a:endParaRPr lang="en-US" sz="1800" dirty="0">
                        <a:effectLst/>
                        <a:latin typeface="Calibri"/>
                        <a:ea typeface="Calibri"/>
                        <a:cs typeface="Times New Roman"/>
                      </a:endParaRPr>
                    </a:p>
                  </a:txBody>
                  <a:tcPr marL="68580" marR="68580" marT="0" marB="0" anchor="ctr">
                    <a:solidFill>
                      <a:schemeClr val="bg2">
                        <a:lumMod val="40000"/>
                        <a:lumOff val="60000"/>
                      </a:schemeClr>
                    </a:solidFill>
                  </a:tcPr>
                </a:tc>
                <a:tc>
                  <a:txBody>
                    <a:bodyPr/>
                    <a:lstStyle/>
                    <a:p>
                      <a:pPr marL="0" marR="0" algn="ctr">
                        <a:lnSpc>
                          <a:spcPct val="115000"/>
                        </a:lnSpc>
                        <a:spcBef>
                          <a:spcPts val="0"/>
                        </a:spcBef>
                        <a:spcAft>
                          <a:spcPts val="0"/>
                        </a:spcAft>
                      </a:pPr>
                      <a:r>
                        <a:rPr lang="en-US" sz="1800" dirty="0">
                          <a:effectLst/>
                        </a:rPr>
                        <a:t>May 6</a:t>
                      </a:r>
                      <a:endParaRPr lang="en-US" sz="1800" dirty="0">
                        <a:effectLst/>
                        <a:latin typeface="Calibri"/>
                        <a:ea typeface="Calibri"/>
                        <a:cs typeface="Times New Roman"/>
                      </a:endParaRPr>
                    </a:p>
                  </a:txBody>
                  <a:tcPr marL="68580" marR="68580" marT="0" marB="0" anchor="ctr">
                    <a:solidFill>
                      <a:schemeClr val="bg2">
                        <a:lumMod val="40000"/>
                        <a:lumOff val="60000"/>
                      </a:schemeClr>
                    </a:solidFill>
                  </a:tcPr>
                </a:tc>
                <a:tc>
                  <a:txBody>
                    <a:bodyPr/>
                    <a:lstStyle/>
                    <a:p>
                      <a:pPr marL="0" marR="0" algn="ctr">
                        <a:lnSpc>
                          <a:spcPct val="115000"/>
                        </a:lnSpc>
                        <a:spcBef>
                          <a:spcPts val="0"/>
                        </a:spcBef>
                        <a:spcAft>
                          <a:spcPts val="0"/>
                        </a:spcAft>
                      </a:pPr>
                      <a:r>
                        <a:rPr lang="en-US" sz="1800" dirty="0">
                          <a:effectLst/>
                        </a:rPr>
                        <a:t>May 14</a:t>
                      </a:r>
                      <a:endParaRPr lang="en-US" sz="1800" dirty="0">
                        <a:effectLst/>
                        <a:latin typeface="Calibri"/>
                        <a:ea typeface="Calibri"/>
                        <a:cs typeface="Times New Roman"/>
                      </a:endParaRPr>
                    </a:p>
                  </a:txBody>
                  <a:tcPr marL="68580" marR="68580" marT="0" marB="0" anchor="ctr">
                    <a:solidFill>
                      <a:schemeClr val="bg2">
                        <a:lumMod val="40000"/>
                        <a:lumOff val="60000"/>
                      </a:schemeClr>
                    </a:solidFill>
                  </a:tcPr>
                </a:tc>
                <a:tc>
                  <a:txBody>
                    <a:bodyPr/>
                    <a:lstStyle/>
                    <a:p>
                      <a:pPr marL="0" marR="0" algn="ctr">
                        <a:lnSpc>
                          <a:spcPct val="115000"/>
                        </a:lnSpc>
                        <a:spcBef>
                          <a:spcPts val="0"/>
                        </a:spcBef>
                        <a:spcAft>
                          <a:spcPts val="0"/>
                        </a:spcAft>
                      </a:pPr>
                      <a:r>
                        <a:rPr lang="en-US" sz="1800" dirty="0">
                          <a:effectLst/>
                        </a:rPr>
                        <a:t>May 14</a:t>
                      </a:r>
                      <a:endParaRPr lang="en-US" sz="1800" dirty="0">
                        <a:effectLst/>
                        <a:latin typeface="Calibri"/>
                        <a:ea typeface="Calibri"/>
                        <a:cs typeface="Times New Roman"/>
                      </a:endParaRPr>
                    </a:p>
                  </a:txBody>
                  <a:tcPr marL="68580" marR="68580" marT="0" marB="0" anchor="ctr">
                    <a:solidFill>
                      <a:schemeClr val="bg2">
                        <a:lumMod val="40000"/>
                        <a:lumOff val="60000"/>
                      </a:schemeClr>
                    </a:solidFill>
                  </a:tcPr>
                </a:tc>
                <a:tc>
                  <a:txBody>
                    <a:bodyPr/>
                    <a:lstStyle/>
                    <a:p>
                      <a:pPr marL="0" marR="0" algn="ctr">
                        <a:lnSpc>
                          <a:spcPct val="115000"/>
                        </a:lnSpc>
                        <a:spcBef>
                          <a:spcPts val="0"/>
                        </a:spcBef>
                        <a:spcAft>
                          <a:spcPts val="0"/>
                        </a:spcAft>
                      </a:pPr>
                      <a:r>
                        <a:rPr lang="en-US" sz="1800" dirty="0" smtClean="0">
                          <a:effectLst/>
                        </a:rPr>
                        <a:t>May 8</a:t>
                      </a:r>
                      <a:r>
                        <a:rPr lang="en-US" sz="1800" dirty="0">
                          <a:effectLst/>
                        </a:rPr>
                        <a:t> </a:t>
                      </a:r>
                      <a:endParaRPr lang="en-US" sz="1800" dirty="0">
                        <a:effectLst/>
                        <a:latin typeface="Calibri"/>
                        <a:ea typeface="Calibri"/>
                        <a:cs typeface="Times New Roman"/>
                      </a:endParaRPr>
                    </a:p>
                  </a:txBody>
                  <a:tcPr marL="68580" marR="68580" marT="0" marB="0" anchor="ctr">
                    <a:solidFill>
                      <a:schemeClr val="bg2">
                        <a:lumMod val="40000"/>
                        <a:lumOff val="60000"/>
                      </a:schemeClr>
                    </a:solidFill>
                  </a:tcPr>
                </a:tc>
              </a:tr>
              <a:tr h="419093">
                <a:tc>
                  <a:txBody>
                    <a:bodyPr/>
                    <a:lstStyle/>
                    <a:p>
                      <a:pPr marL="0" marR="0">
                        <a:lnSpc>
                          <a:spcPct val="115000"/>
                        </a:lnSpc>
                        <a:spcBef>
                          <a:spcPts val="0"/>
                        </a:spcBef>
                        <a:spcAft>
                          <a:spcPts val="0"/>
                        </a:spcAft>
                      </a:pPr>
                      <a:r>
                        <a:rPr lang="en-US" sz="1800" dirty="0" err="1">
                          <a:effectLst/>
                        </a:rPr>
                        <a:t>Breitenbush</a:t>
                      </a:r>
                      <a:endParaRPr lang="en-US" sz="1800" dirty="0">
                        <a:effectLst/>
                        <a:latin typeface="Calibri"/>
                        <a:ea typeface="Calibri"/>
                        <a:cs typeface="Times New Roman"/>
                      </a:endParaRPr>
                    </a:p>
                  </a:txBody>
                  <a:tcPr marL="68580" marR="68580" marT="0" marB="0">
                    <a:solidFill>
                      <a:schemeClr val="bg2">
                        <a:lumMod val="60000"/>
                        <a:lumOff val="40000"/>
                      </a:schemeClr>
                    </a:solidFill>
                  </a:tcPr>
                </a:tc>
                <a:tc>
                  <a:txBody>
                    <a:bodyPr/>
                    <a:lstStyle/>
                    <a:p>
                      <a:pPr marL="0" marR="0" algn="ctr">
                        <a:lnSpc>
                          <a:spcPct val="115000"/>
                        </a:lnSpc>
                        <a:spcBef>
                          <a:spcPts val="0"/>
                        </a:spcBef>
                        <a:spcAft>
                          <a:spcPts val="0"/>
                        </a:spcAft>
                      </a:pPr>
                      <a:r>
                        <a:rPr lang="en-US" sz="1800" dirty="0">
                          <a:effectLst/>
                        </a:rPr>
                        <a:t>--</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rPr>
                        <a:t>Mar 8</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rPr>
                        <a:t>--</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rPr>
                        <a:t>--</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rPr>
                        <a:t>--</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r>
              <a:tr h="419093">
                <a:tc>
                  <a:txBody>
                    <a:bodyPr/>
                    <a:lstStyle/>
                    <a:p>
                      <a:pPr marL="0" marR="0">
                        <a:lnSpc>
                          <a:spcPct val="115000"/>
                        </a:lnSpc>
                        <a:spcBef>
                          <a:spcPts val="0"/>
                        </a:spcBef>
                        <a:spcAft>
                          <a:spcPts val="0"/>
                        </a:spcAft>
                      </a:pPr>
                      <a:r>
                        <a:rPr lang="en-US" sz="1800" dirty="0">
                          <a:effectLst/>
                        </a:rPr>
                        <a:t>South Santiam</a:t>
                      </a:r>
                      <a:endParaRPr lang="en-US" sz="1800" dirty="0">
                        <a:effectLst/>
                        <a:latin typeface="Calibri"/>
                        <a:ea typeface="Calibri"/>
                        <a:cs typeface="Times New Roman"/>
                      </a:endParaRPr>
                    </a:p>
                  </a:txBody>
                  <a:tcPr marL="68580" marR="68580" marT="0" marB="0">
                    <a:solidFill>
                      <a:schemeClr val="bg2">
                        <a:lumMod val="60000"/>
                        <a:lumOff val="40000"/>
                      </a:schemeClr>
                    </a:solidFill>
                  </a:tcPr>
                </a:tc>
                <a:tc>
                  <a:txBody>
                    <a:bodyPr/>
                    <a:lstStyle/>
                    <a:p>
                      <a:pPr marL="0" marR="0" algn="ctr">
                        <a:lnSpc>
                          <a:spcPct val="115000"/>
                        </a:lnSpc>
                        <a:spcBef>
                          <a:spcPts val="0"/>
                        </a:spcBef>
                        <a:spcAft>
                          <a:spcPts val="0"/>
                        </a:spcAft>
                      </a:pPr>
                      <a:r>
                        <a:rPr lang="en-US" sz="1800">
                          <a:effectLst/>
                        </a:rPr>
                        <a:t>--</a:t>
                      </a:r>
                      <a:endParaRPr lang="en-US" sz="18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a:effectLst/>
                        </a:rPr>
                        <a:t>--</a:t>
                      </a:r>
                      <a:endParaRPr lang="en-US" sz="18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a:effectLst/>
                        </a:rPr>
                        <a:t>Mar 7</a:t>
                      </a:r>
                      <a:endParaRPr lang="en-US" sz="18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a:effectLst/>
                        </a:rPr>
                        <a:t>Feb 28</a:t>
                      </a:r>
                      <a:endParaRPr lang="en-US" sz="18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smtClean="0">
                          <a:effectLst/>
                        </a:rPr>
                        <a:t>--</a:t>
                      </a:r>
                      <a:r>
                        <a:rPr lang="en-US" sz="1800" baseline="30000" dirty="0" smtClean="0">
                          <a:effectLst/>
                        </a:rPr>
                        <a:t>a</a:t>
                      </a:r>
                      <a:r>
                        <a:rPr lang="en-US" sz="1800" dirty="0">
                          <a:effectLst/>
                        </a:rPr>
                        <a:t> </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r>
              <a:tr h="419093">
                <a:tc>
                  <a:txBody>
                    <a:bodyPr/>
                    <a:lstStyle/>
                    <a:p>
                      <a:pPr marL="0" marR="0">
                        <a:lnSpc>
                          <a:spcPct val="115000"/>
                        </a:lnSpc>
                        <a:spcBef>
                          <a:spcPts val="0"/>
                        </a:spcBef>
                        <a:spcAft>
                          <a:spcPts val="0"/>
                        </a:spcAft>
                      </a:pPr>
                      <a:r>
                        <a:rPr lang="en-US" sz="1800" dirty="0">
                          <a:effectLst/>
                        </a:rPr>
                        <a:t>South </a:t>
                      </a:r>
                      <a:r>
                        <a:rPr lang="en-US" sz="1800" dirty="0" smtClean="0">
                          <a:effectLst/>
                        </a:rPr>
                        <a:t>Fork </a:t>
                      </a:r>
                      <a:r>
                        <a:rPr lang="en-US" sz="1800" dirty="0">
                          <a:effectLst/>
                        </a:rPr>
                        <a:t>McKenzie</a:t>
                      </a:r>
                      <a:endParaRPr lang="en-US" sz="1800" dirty="0">
                        <a:effectLst/>
                        <a:latin typeface="Calibri"/>
                        <a:ea typeface="Calibri"/>
                        <a:cs typeface="Times New Roman"/>
                      </a:endParaRPr>
                    </a:p>
                  </a:txBody>
                  <a:tcPr marL="68580" marR="68580" marT="0" marB="0">
                    <a:solidFill>
                      <a:schemeClr val="bg2">
                        <a:lumMod val="60000"/>
                        <a:lumOff val="40000"/>
                      </a:schemeClr>
                    </a:solidFill>
                  </a:tcPr>
                </a:tc>
                <a:tc>
                  <a:txBody>
                    <a:bodyPr/>
                    <a:lstStyle/>
                    <a:p>
                      <a:pPr marL="0" marR="0" algn="ctr">
                        <a:lnSpc>
                          <a:spcPct val="115000"/>
                        </a:lnSpc>
                        <a:spcBef>
                          <a:spcPts val="0"/>
                        </a:spcBef>
                        <a:spcAft>
                          <a:spcPts val="0"/>
                        </a:spcAft>
                      </a:pPr>
                      <a:r>
                        <a:rPr lang="en-US" sz="1800" dirty="0">
                          <a:effectLst/>
                        </a:rPr>
                        <a:t>May 1</a:t>
                      </a:r>
                      <a:endParaRPr lang="en-US" sz="1800" dirty="0">
                        <a:effectLst/>
                        <a:latin typeface="Calibri"/>
                        <a:ea typeface="Calibri"/>
                        <a:cs typeface="Times New Roman"/>
                      </a:endParaRPr>
                    </a:p>
                  </a:txBody>
                  <a:tcPr marL="68580" marR="68580" marT="0" marB="0" anchor="ctr">
                    <a:solidFill>
                      <a:schemeClr val="bg2">
                        <a:lumMod val="40000"/>
                        <a:lumOff val="60000"/>
                      </a:schemeClr>
                    </a:solidFill>
                  </a:tcPr>
                </a:tc>
                <a:tc>
                  <a:txBody>
                    <a:bodyPr/>
                    <a:lstStyle/>
                    <a:p>
                      <a:pPr marL="0" marR="0" algn="ctr">
                        <a:lnSpc>
                          <a:spcPct val="115000"/>
                        </a:lnSpc>
                        <a:spcBef>
                          <a:spcPts val="0"/>
                        </a:spcBef>
                        <a:spcAft>
                          <a:spcPts val="0"/>
                        </a:spcAft>
                      </a:pPr>
                      <a:r>
                        <a:rPr lang="en-US" sz="1800" dirty="0">
                          <a:effectLst/>
                        </a:rPr>
                        <a:t>May 16</a:t>
                      </a:r>
                      <a:endParaRPr lang="en-US" sz="1800" dirty="0">
                        <a:effectLst/>
                        <a:latin typeface="Calibri"/>
                        <a:ea typeface="Calibri"/>
                        <a:cs typeface="Times New Roman"/>
                      </a:endParaRPr>
                    </a:p>
                  </a:txBody>
                  <a:tcPr marL="68580" marR="68580" marT="0" marB="0" anchor="ctr">
                    <a:solidFill>
                      <a:schemeClr val="bg2">
                        <a:lumMod val="40000"/>
                        <a:lumOff val="60000"/>
                      </a:schemeClr>
                    </a:solidFill>
                  </a:tcPr>
                </a:tc>
                <a:tc>
                  <a:txBody>
                    <a:bodyPr/>
                    <a:lstStyle/>
                    <a:p>
                      <a:pPr marL="0" marR="0" algn="ctr">
                        <a:lnSpc>
                          <a:spcPct val="115000"/>
                        </a:lnSpc>
                        <a:spcBef>
                          <a:spcPts val="0"/>
                        </a:spcBef>
                        <a:spcAft>
                          <a:spcPts val="0"/>
                        </a:spcAft>
                      </a:pPr>
                      <a:r>
                        <a:rPr lang="en-US" sz="1800" dirty="0">
                          <a:effectLst/>
                        </a:rPr>
                        <a:t>May 16</a:t>
                      </a:r>
                      <a:endParaRPr lang="en-US" sz="1800" dirty="0">
                        <a:effectLst/>
                        <a:latin typeface="Calibri"/>
                        <a:ea typeface="Calibri"/>
                        <a:cs typeface="Times New Roman"/>
                      </a:endParaRPr>
                    </a:p>
                  </a:txBody>
                  <a:tcPr marL="68580" marR="68580" marT="0" marB="0" anchor="ctr">
                    <a:solidFill>
                      <a:schemeClr val="bg2">
                        <a:lumMod val="40000"/>
                        <a:lumOff val="60000"/>
                      </a:schemeClr>
                    </a:solidFill>
                  </a:tcPr>
                </a:tc>
                <a:tc>
                  <a:txBody>
                    <a:bodyPr/>
                    <a:lstStyle/>
                    <a:p>
                      <a:pPr marL="0" marR="0" algn="ctr">
                        <a:lnSpc>
                          <a:spcPct val="115000"/>
                        </a:lnSpc>
                        <a:spcBef>
                          <a:spcPts val="0"/>
                        </a:spcBef>
                        <a:spcAft>
                          <a:spcPts val="0"/>
                        </a:spcAft>
                      </a:pPr>
                      <a:r>
                        <a:rPr lang="en-US" sz="1800" dirty="0">
                          <a:effectLst/>
                        </a:rPr>
                        <a:t>Apr 26</a:t>
                      </a:r>
                      <a:endParaRPr lang="en-US" sz="1800" dirty="0">
                        <a:effectLst/>
                        <a:latin typeface="Calibri"/>
                        <a:ea typeface="Calibri"/>
                        <a:cs typeface="Times New Roman"/>
                      </a:endParaRPr>
                    </a:p>
                  </a:txBody>
                  <a:tcPr marL="68580" marR="68580" marT="0" marB="0" anchor="ctr">
                    <a:solidFill>
                      <a:schemeClr val="bg2">
                        <a:lumMod val="40000"/>
                        <a:lumOff val="60000"/>
                      </a:schemeClr>
                    </a:solidFill>
                  </a:tcPr>
                </a:tc>
                <a:tc>
                  <a:txBody>
                    <a:bodyPr/>
                    <a:lstStyle/>
                    <a:p>
                      <a:pPr marL="0" marR="0" algn="ctr">
                        <a:lnSpc>
                          <a:spcPct val="115000"/>
                        </a:lnSpc>
                        <a:spcBef>
                          <a:spcPts val="0"/>
                        </a:spcBef>
                        <a:spcAft>
                          <a:spcPts val="0"/>
                        </a:spcAft>
                      </a:pPr>
                      <a:r>
                        <a:rPr lang="en-US" sz="1800" dirty="0">
                          <a:effectLst/>
                        </a:rPr>
                        <a:t>May 8</a:t>
                      </a:r>
                      <a:endParaRPr lang="en-US" sz="1800" dirty="0">
                        <a:effectLst/>
                        <a:latin typeface="Calibri"/>
                        <a:ea typeface="Calibri"/>
                        <a:cs typeface="Times New Roman"/>
                      </a:endParaRPr>
                    </a:p>
                  </a:txBody>
                  <a:tcPr marL="68580" marR="68580" marT="0" marB="0" anchor="ctr">
                    <a:solidFill>
                      <a:schemeClr val="bg2">
                        <a:lumMod val="40000"/>
                        <a:lumOff val="60000"/>
                      </a:schemeClr>
                    </a:solidFill>
                  </a:tcPr>
                </a:tc>
              </a:tr>
              <a:tr h="419093">
                <a:tc>
                  <a:txBody>
                    <a:bodyPr/>
                    <a:lstStyle/>
                    <a:p>
                      <a:pPr marL="0" marR="0">
                        <a:lnSpc>
                          <a:spcPct val="115000"/>
                        </a:lnSpc>
                        <a:spcBef>
                          <a:spcPts val="0"/>
                        </a:spcBef>
                        <a:spcAft>
                          <a:spcPts val="0"/>
                        </a:spcAft>
                      </a:pPr>
                      <a:r>
                        <a:rPr lang="en-US" sz="1800" dirty="0">
                          <a:effectLst/>
                        </a:rPr>
                        <a:t>Middle </a:t>
                      </a:r>
                      <a:r>
                        <a:rPr lang="en-US" sz="1800" dirty="0" smtClean="0">
                          <a:effectLst/>
                        </a:rPr>
                        <a:t>Fork </a:t>
                      </a:r>
                      <a:r>
                        <a:rPr lang="en-US" sz="1800" dirty="0">
                          <a:effectLst/>
                        </a:rPr>
                        <a:t>Willamette</a:t>
                      </a:r>
                      <a:endParaRPr lang="en-US" sz="1800" dirty="0">
                        <a:effectLst/>
                        <a:latin typeface="Calibri"/>
                        <a:ea typeface="Calibri"/>
                        <a:cs typeface="Times New Roman"/>
                      </a:endParaRPr>
                    </a:p>
                  </a:txBody>
                  <a:tcPr marL="68580" marR="68580" marT="0" marB="0">
                    <a:solidFill>
                      <a:schemeClr val="bg2">
                        <a:lumMod val="60000"/>
                        <a:lumOff val="40000"/>
                      </a:schemeClr>
                    </a:solidFill>
                  </a:tcPr>
                </a:tc>
                <a:tc>
                  <a:txBody>
                    <a:bodyPr/>
                    <a:lstStyle/>
                    <a:p>
                      <a:pPr marL="0" marR="0" algn="ctr">
                        <a:lnSpc>
                          <a:spcPct val="115000"/>
                        </a:lnSpc>
                        <a:spcBef>
                          <a:spcPts val="0"/>
                        </a:spcBef>
                        <a:spcAft>
                          <a:spcPts val="0"/>
                        </a:spcAft>
                      </a:pPr>
                      <a:r>
                        <a:rPr lang="en-US" sz="1800" dirty="0">
                          <a:effectLst/>
                        </a:rPr>
                        <a:t>--</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rPr>
                        <a:t>Mar 28</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rPr>
                        <a:t>Apr 13</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rPr>
                        <a:t>Apr 4</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rPr>
                        <a:t>Apr 9</a:t>
                      </a:r>
                      <a:endParaRPr lang="en-US" sz="1800" dirty="0">
                        <a:effectLst/>
                        <a:latin typeface="Calibri"/>
                        <a:ea typeface="Calibri"/>
                        <a:cs typeface="Times New Roman"/>
                      </a:endParaRPr>
                    </a:p>
                  </a:txBody>
                  <a:tcPr marL="68580" marR="68580" marT="0" marB="0" anchor="ctr">
                    <a:solidFill>
                      <a:schemeClr val="accent2">
                        <a:lumMod val="40000"/>
                        <a:lumOff val="60000"/>
                      </a:schemeClr>
                    </a:solidFill>
                  </a:tcPr>
                </a:tc>
              </a:tr>
            </a:tbl>
          </a:graphicData>
        </a:graphic>
      </p:graphicFrame>
      <p:sp>
        <p:nvSpPr>
          <p:cNvPr id="3" name="Rectangle 2"/>
          <p:cNvSpPr/>
          <p:nvPr/>
        </p:nvSpPr>
        <p:spPr>
          <a:xfrm>
            <a:off x="685800" y="5867400"/>
            <a:ext cx="7772400" cy="276999"/>
          </a:xfrm>
          <a:prstGeom prst="rect">
            <a:avLst/>
          </a:prstGeom>
        </p:spPr>
        <p:txBody>
          <a:bodyPr wrap="square">
            <a:spAutoFit/>
          </a:bodyPr>
          <a:lstStyle/>
          <a:p>
            <a:r>
              <a:rPr lang="en-US" sz="1200" baseline="30000" dirty="0"/>
              <a:t>a</a:t>
            </a:r>
            <a:r>
              <a:rPr lang="en-US" sz="1200" dirty="0"/>
              <a:t> Trap was not running for a 26 day window during what has been the peak of outmigration in previous years.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852" y="0"/>
            <a:ext cx="3251200" cy="1963934"/>
          </a:xfrm>
          <a:prstGeom prst="rect">
            <a:avLst/>
          </a:prstGeom>
          <a:ln>
            <a:solidFill>
              <a:schemeClr val="bg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69772" y="0"/>
            <a:ext cx="2774228" cy="1963934"/>
          </a:xfrm>
          <a:prstGeom prst="rect">
            <a:avLst/>
          </a:prstGeom>
          <a:ln>
            <a:solidFill>
              <a:schemeClr val="bg1"/>
            </a:solidFill>
          </a:ln>
        </p:spPr>
      </p:pic>
      <p:pic>
        <p:nvPicPr>
          <p:cNvPr id="6" name="Picture 5" descr="MFW 011411.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0051" y="0"/>
            <a:ext cx="3089721" cy="1963934"/>
          </a:xfrm>
          <a:prstGeom prst="rect">
            <a:avLst/>
          </a:prstGeom>
          <a:ln>
            <a:solidFill>
              <a:schemeClr val="bg1"/>
            </a:solidFill>
          </a:ln>
        </p:spPr>
      </p:pic>
    </p:spTree>
    <p:extLst>
      <p:ext uri="{BB962C8B-B14F-4D97-AF65-F5344CB8AC3E}">
        <p14:creationId xmlns:p14="http://schemas.microsoft.com/office/powerpoint/2010/main" val="3139842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71410823"/>
              </p:ext>
            </p:extLst>
          </p:nvPr>
        </p:nvGraphicFramePr>
        <p:xfrm>
          <a:off x="152399" y="3301831"/>
          <a:ext cx="8839201" cy="2717515"/>
        </p:xfrm>
        <a:graphic>
          <a:graphicData uri="http://schemas.openxmlformats.org/drawingml/2006/table">
            <a:tbl>
              <a:tblPr firstRow="1" firstCol="1" bandRow="1">
                <a:tableStyleId>{5C22544A-7EE6-4342-B048-85BDC9FD1C3A}</a:tableStyleId>
              </a:tblPr>
              <a:tblGrid>
                <a:gridCol w="1354281"/>
                <a:gridCol w="1320141"/>
                <a:gridCol w="1217716"/>
                <a:gridCol w="1217716"/>
                <a:gridCol w="1900547"/>
                <a:gridCol w="1828800"/>
              </a:tblGrid>
              <a:tr h="793550">
                <a:tc>
                  <a:txBody>
                    <a:bodyPr/>
                    <a:lstStyle/>
                    <a:p>
                      <a:pPr marL="0" marR="0" algn="ctr">
                        <a:lnSpc>
                          <a:spcPct val="115000"/>
                        </a:lnSpc>
                        <a:spcBef>
                          <a:spcPts val="0"/>
                        </a:spcBef>
                        <a:spcAft>
                          <a:spcPts val="0"/>
                        </a:spcAft>
                      </a:pPr>
                      <a:r>
                        <a:rPr lang="en-US" sz="1800" dirty="0">
                          <a:effectLst/>
                        </a:rPr>
                        <a:t>Brood Year (BY)</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smtClean="0">
                          <a:effectLst/>
                        </a:rPr>
                        <a:t>Migrant estimate</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95% CI</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Number of </a:t>
                      </a:r>
                      <a:r>
                        <a:rPr lang="en-US" sz="1800" dirty="0" smtClean="0">
                          <a:effectLst/>
                        </a:rPr>
                        <a:t>BY females</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Total Number of </a:t>
                      </a:r>
                      <a:r>
                        <a:rPr lang="en-US" sz="1800" dirty="0" err="1">
                          <a:effectLst/>
                        </a:rPr>
                        <a:t>r</a:t>
                      </a:r>
                      <a:r>
                        <a:rPr lang="en-US" sz="1800" dirty="0" err="1" smtClean="0">
                          <a:effectLst/>
                        </a:rPr>
                        <a:t>edds</a:t>
                      </a:r>
                      <a:r>
                        <a:rPr lang="en-US" sz="1800" dirty="0" smtClean="0">
                          <a:effectLst/>
                        </a:rPr>
                        <a:t> </a:t>
                      </a:r>
                      <a:r>
                        <a:rPr lang="en-US" sz="1800" dirty="0">
                          <a:effectLst/>
                        </a:rPr>
                        <a:t>(peak)</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Number of </a:t>
                      </a:r>
                      <a:r>
                        <a:rPr lang="en-US" sz="1800" dirty="0" err="1">
                          <a:effectLst/>
                        </a:rPr>
                        <a:t>r</a:t>
                      </a:r>
                      <a:r>
                        <a:rPr lang="en-US" sz="1800" dirty="0" err="1" smtClean="0">
                          <a:effectLst/>
                        </a:rPr>
                        <a:t>edds</a:t>
                      </a:r>
                      <a:r>
                        <a:rPr lang="en-US" sz="1800" dirty="0" smtClean="0">
                          <a:effectLst/>
                        </a:rPr>
                        <a:t> </a:t>
                      </a:r>
                      <a:r>
                        <a:rPr lang="en-US" sz="1800" dirty="0">
                          <a:effectLst/>
                        </a:rPr>
                        <a:t>below trap</a:t>
                      </a:r>
                      <a:endParaRPr lang="en-US" sz="1800" dirty="0">
                        <a:effectLst/>
                        <a:latin typeface="Calibri"/>
                        <a:ea typeface="Calibri"/>
                        <a:cs typeface="Times New Roman"/>
                      </a:endParaRPr>
                    </a:p>
                  </a:txBody>
                  <a:tcPr marL="68580" marR="68580" marT="0" marB="0" anchor="b"/>
                </a:tc>
              </a:tr>
              <a:tr h="384793">
                <a:tc>
                  <a:txBody>
                    <a:bodyPr/>
                    <a:lstStyle/>
                    <a:p>
                      <a:pPr marL="0" marR="0" algn="ctr">
                        <a:lnSpc>
                          <a:spcPct val="115000"/>
                        </a:lnSpc>
                        <a:spcBef>
                          <a:spcPts val="0"/>
                        </a:spcBef>
                        <a:spcAft>
                          <a:spcPts val="0"/>
                        </a:spcAft>
                      </a:pPr>
                      <a:r>
                        <a:rPr lang="en-US" sz="1800" dirty="0">
                          <a:effectLst/>
                        </a:rPr>
                        <a:t>2009</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685,723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±72,519</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629</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274</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&lt; 5</a:t>
                      </a:r>
                      <a:endParaRPr lang="en-US" sz="1800">
                        <a:effectLst/>
                        <a:latin typeface="Calibri"/>
                        <a:ea typeface="Calibri"/>
                        <a:cs typeface="Times New Roman"/>
                      </a:endParaRPr>
                    </a:p>
                  </a:txBody>
                  <a:tcPr marL="68580" marR="68580" marT="0" marB="0"/>
                </a:tc>
              </a:tr>
              <a:tr h="384793">
                <a:tc>
                  <a:txBody>
                    <a:bodyPr/>
                    <a:lstStyle/>
                    <a:p>
                      <a:pPr marL="0" marR="0" algn="ctr">
                        <a:lnSpc>
                          <a:spcPct val="115000"/>
                        </a:lnSpc>
                        <a:spcBef>
                          <a:spcPts val="0"/>
                        </a:spcBef>
                        <a:spcAft>
                          <a:spcPts val="0"/>
                        </a:spcAft>
                      </a:pPr>
                      <a:r>
                        <a:rPr lang="en-US" sz="1800" dirty="0">
                          <a:effectLst/>
                        </a:rPr>
                        <a:t>2010</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152,159</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±26,665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320</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190</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a:t>
                      </a:r>
                      <a:endParaRPr lang="en-US" sz="1800">
                        <a:effectLst/>
                        <a:latin typeface="Calibri"/>
                        <a:ea typeface="Calibri"/>
                        <a:cs typeface="Times New Roman"/>
                      </a:endParaRPr>
                    </a:p>
                  </a:txBody>
                  <a:tcPr marL="68580" marR="68580" marT="0" marB="0"/>
                </a:tc>
              </a:tr>
              <a:tr h="384793">
                <a:tc>
                  <a:txBody>
                    <a:bodyPr/>
                    <a:lstStyle/>
                    <a:p>
                      <a:pPr marL="0" marR="0" algn="ctr">
                        <a:lnSpc>
                          <a:spcPct val="115000"/>
                        </a:lnSpc>
                        <a:spcBef>
                          <a:spcPts val="0"/>
                        </a:spcBef>
                        <a:spcAft>
                          <a:spcPts val="0"/>
                        </a:spcAft>
                      </a:pPr>
                      <a:r>
                        <a:rPr lang="en-US" sz="1800" dirty="0">
                          <a:effectLst/>
                        </a:rPr>
                        <a:t>2011</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228,241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±34,715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336</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241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29</a:t>
                      </a:r>
                      <a:endParaRPr lang="en-US" sz="1800">
                        <a:effectLst/>
                        <a:latin typeface="Calibri"/>
                        <a:ea typeface="Calibri"/>
                        <a:cs typeface="Times New Roman"/>
                      </a:endParaRPr>
                    </a:p>
                  </a:txBody>
                  <a:tcPr marL="68580" marR="68580" marT="0" marB="0"/>
                </a:tc>
              </a:tr>
              <a:tr h="384793">
                <a:tc>
                  <a:txBody>
                    <a:bodyPr/>
                    <a:lstStyle/>
                    <a:p>
                      <a:pPr marL="0" marR="0" algn="ctr">
                        <a:lnSpc>
                          <a:spcPct val="115000"/>
                        </a:lnSpc>
                        <a:spcBef>
                          <a:spcPts val="0"/>
                        </a:spcBef>
                        <a:spcAft>
                          <a:spcPts val="0"/>
                        </a:spcAft>
                      </a:pPr>
                      <a:r>
                        <a:rPr lang="en-US" sz="1800" dirty="0">
                          <a:effectLst/>
                        </a:rPr>
                        <a:t>2012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557,526</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±66,031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448</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249</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33</a:t>
                      </a:r>
                      <a:endParaRPr lang="en-US" sz="1800">
                        <a:effectLst/>
                        <a:latin typeface="Calibri"/>
                        <a:ea typeface="Calibri"/>
                        <a:cs typeface="Times New Roman"/>
                      </a:endParaRPr>
                    </a:p>
                  </a:txBody>
                  <a:tcPr marL="68580" marR="68580" marT="0" marB="0"/>
                </a:tc>
              </a:tr>
              <a:tr h="384793">
                <a:tc>
                  <a:txBody>
                    <a:bodyPr/>
                    <a:lstStyle/>
                    <a:p>
                      <a:pPr marL="0" marR="0" algn="ctr">
                        <a:lnSpc>
                          <a:spcPct val="115000"/>
                        </a:lnSpc>
                        <a:spcBef>
                          <a:spcPts val="0"/>
                        </a:spcBef>
                        <a:spcAft>
                          <a:spcPts val="0"/>
                        </a:spcAft>
                      </a:pPr>
                      <a:r>
                        <a:rPr lang="en-US" sz="1800" dirty="0">
                          <a:effectLst/>
                        </a:rPr>
                        <a:t>2013</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413,515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±56,164</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337</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146</a:t>
                      </a:r>
                      <a:r>
                        <a:rPr lang="en-US" sz="1800" baseline="30000" dirty="0">
                          <a:effectLst/>
                        </a:rPr>
                        <a:t>a</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a:t>
                      </a:r>
                      <a:r>
                        <a:rPr lang="en-US" sz="1800" baseline="30000" dirty="0">
                          <a:effectLst/>
                        </a:rPr>
                        <a:t>b</a:t>
                      </a:r>
                      <a:endParaRPr lang="en-US" sz="1800" dirty="0">
                        <a:effectLst/>
                        <a:latin typeface="Calibri"/>
                        <a:ea typeface="Calibri"/>
                        <a:cs typeface="Times New Roman"/>
                      </a:endParaRPr>
                    </a:p>
                  </a:txBody>
                  <a:tcPr marL="68580" marR="68580" marT="0" marB="0"/>
                </a:tc>
              </a:tr>
            </a:tbl>
          </a:graphicData>
        </a:graphic>
      </p:graphicFrame>
      <p:sp>
        <p:nvSpPr>
          <p:cNvPr id="4" name="Rectangle 3"/>
          <p:cNvSpPr/>
          <p:nvPr/>
        </p:nvSpPr>
        <p:spPr>
          <a:xfrm>
            <a:off x="880935" y="6172200"/>
            <a:ext cx="7543800" cy="461665"/>
          </a:xfrm>
          <a:prstGeom prst="rect">
            <a:avLst/>
          </a:prstGeom>
        </p:spPr>
        <p:txBody>
          <a:bodyPr wrap="square">
            <a:spAutoFit/>
          </a:bodyPr>
          <a:lstStyle/>
          <a:p>
            <a:r>
              <a:rPr lang="en-US" sz="1200" b="1" baseline="30000" dirty="0">
                <a:effectLst>
                  <a:outerShdw blurRad="38100" dist="38100" dir="2700000" algn="tl">
                    <a:srgbClr val="000000">
                      <a:alpha val="43137"/>
                    </a:srgbClr>
                  </a:outerShdw>
                </a:effectLst>
              </a:rPr>
              <a:t>a </a:t>
            </a:r>
            <a:r>
              <a:rPr lang="en-US" sz="1200" b="1" dirty="0">
                <a:effectLst>
                  <a:outerShdw blurRad="38100" dist="38100" dir="2700000" algn="tl">
                    <a:srgbClr val="000000">
                      <a:alpha val="43137"/>
                    </a:srgbClr>
                  </a:outerShdw>
                </a:effectLst>
              </a:rPr>
              <a:t>Storm event in fall 2013 near peak spawn decreased </a:t>
            </a:r>
            <a:r>
              <a:rPr lang="en-US" sz="1200" b="1" dirty="0" err="1">
                <a:effectLst>
                  <a:outerShdw blurRad="38100" dist="38100" dir="2700000" algn="tl">
                    <a:srgbClr val="000000">
                      <a:alpha val="43137"/>
                    </a:srgbClr>
                  </a:outerShdw>
                </a:effectLst>
              </a:rPr>
              <a:t>redd</a:t>
            </a:r>
            <a:r>
              <a:rPr lang="en-US" sz="1200" b="1" dirty="0">
                <a:effectLst>
                  <a:outerShdw blurRad="38100" dist="38100" dir="2700000" algn="tl">
                    <a:srgbClr val="000000">
                      <a:alpha val="43137"/>
                    </a:srgbClr>
                  </a:outerShdw>
                </a:effectLst>
              </a:rPr>
              <a:t> numbers by flattening </a:t>
            </a:r>
            <a:r>
              <a:rPr lang="en-US" sz="1200" b="1" dirty="0" err="1">
                <a:effectLst>
                  <a:outerShdw blurRad="38100" dist="38100" dir="2700000" algn="tl">
                    <a:srgbClr val="000000">
                      <a:alpha val="43137"/>
                    </a:srgbClr>
                  </a:outerShdw>
                </a:effectLst>
              </a:rPr>
              <a:t>redds</a:t>
            </a:r>
            <a:r>
              <a:rPr lang="en-US" sz="1200" b="1" dirty="0">
                <a:effectLst>
                  <a:outerShdw blurRad="38100" dist="38100" dir="2700000" algn="tl">
                    <a:srgbClr val="000000">
                      <a:alpha val="43137"/>
                    </a:srgbClr>
                  </a:outerShdw>
                </a:effectLst>
              </a:rPr>
              <a:t> (2013) brood year. </a:t>
            </a:r>
            <a:r>
              <a:rPr lang="en-US" sz="1200" b="1" baseline="30000" dirty="0">
                <a:effectLst>
                  <a:outerShdw blurRad="38100" dist="38100" dir="2700000" algn="tl">
                    <a:srgbClr val="000000">
                      <a:alpha val="43137"/>
                    </a:srgbClr>
                  </a:outerShdw>
                </a:effectLst>
              </a:rPr>
              <a:t>b </a:t>
            </a:r>
            <a:r>
              <a:rPr lang="en-US" sz="1200" b="1" dirty="0" err="1">
                <a:effectLst>
                  <a:outerShdw blurRad="38100" dist="38100" dir="2700000" algn="tl">
                    <a:srgbClr val="000000">
                      <a:alpha val="43137"/>
                    </a:srgbClr>
                  </a:outerShdw>
                </a:effectLst>
              </a:rPr>
              <a:t>Redds</a:t>
            </a:r>
            <a:r>
              <a:rPr lang="en-US" sz="1200" b="1" dirty="0">
                <a:effectLst>
                  <a:outerShdw blurRad="38100" dist="38100" dir="2700000" algn="tl">
                    <a:srgbClr val="000000">
                      <a:alpha val="43137"/>
                    </a:srgbClr>
                  </a:outerShdw>
                </a:effectLst>
              </a:rPr>
              <a:t> below trap were not surveyed.</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31402" cy="3182471"/>
          </a:xfrm>
          <a:prstGeom prst="rect">
            <a:avLst/>
          </a:prstGeom>
          <a:ln>
            <a:solidFill>
              <a:schemeClr val="bg1"/>
            </a:solidFill>
          </a:ln>
        </p:spPr>
      </p:pic>
      <p:sp>
        <p:nvSpPr>
          <p:cNvPr id="6" name="TextBox 5"/>
          <p:cNvSpPr txBox="1"/>
          <p:nvPr/>
        </p:nvSpPr>
        <p:spPr>
          <a:xfrm>
            <a:off x="2062035" y="0"/>
            <a:ext cx="5181600" cy="400110"/>
          </a:xfrm>
          <a:prstGeom prst="rect">
            <a:avLst/>
          </a:prstGeom>
          <a:solidFill>
            <a:schemeClr val="tx1">
              <a:alpha val="69000"/>
            </a:schemeClr>
          </a:solidFill>
          <a:ln>
            <a:solidFill>
              <a:schemeClr val="bg1"/>
            </a:solidFill>
          </a:ln>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South Fork McKenzie River migrant estimates</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7235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3034564" cy="2819400"/>
          </a:xfrm>
          <a:prstGeom prst="rect">
            <a:avLst/>
          </a:prstGeom>
          <a:ln>
            <a:solidFill>
              <a:schemeClr val="bg1"/>
            </a:solidFill>
          </a:ln>
        </p:spPr>
      </p:pic>
      <p:grpSp>
        <p:nvGrpSpPr>
          <p:cNvPr id="3" name="Group 2"/>
          <p:cNvGrpSpPr/>
          <p:nvPr/>
        </p:nvGrpSpPr>
        <p:grpSpPr>
          <a:xfrm>
            <a:off x="1066800" y="2819400"/>
            <a:ext cx="7391400" cy="3809999"/>
            <a:chOff x="990600" y="2209800"/>
            <a:chExt cx="7391400" cy="3809999"/>
          </a:xfrm>
        </p:grpSpPr>
        <p:graphicFrame>
          <p:nvGraphicFramePr>
            <p:cNvPr id="5" name="Chart 4"/>
            <p:cNvGraphicFramePr>
              <a:graphicFrameLocks/>
            </p:cNvGraphicFramePr>
            <p:nvPr>
              <p:extLst>
                <p:ext uri="{D42A27DB-BD31-4B8C-83A1-F6EECF244321}">
                  <p14:modId xmlns:p14="http://schemas.microsoft.com/office/powerpoint/2010/main" val="3870978111"/>
                </p:ext>
              </p:extLst>
            </p:nvPr>
          </p:nvGraphicFramePr>
          <p:xfrm>
            <a:off x="990600" y="2209800"/>
            <a:ext cx="7391400" cy="380999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286000" y="3124200"/>
              <a:ext cx="936475" cy="369332"/>
            </a:xfrm>
            <a:prstGeom prst="rect">
              <a:avLst/>
            </a:prstGeom>
            <a:noFill/>
          </p:spPr>
          <p:txBody>
            <a:bodyPr wrap="none" rtlCol="0">
              <a:spAutoFit/>
            </a:bodyPr>
            <a:lstStyle/>
            <a:p>
              <a:r>
                <a:rPr lang="en-US" dirty="0" smtClean="0"/>
                <a:t>2013 BY</a:t>
              </a:r>
              <a:endParaRPr lang="en-US" dirty="0"/>
            </a:p>
          </p:txBody>
        </p:sp>
        <p:sp>
          <p:nvSpPr>
            <p:cNvPr id="6" name="TextBox 5"/>
            <p:cNvSpPr txBox="1"/>
            <p:nvPr/>
          </p:nvSpPr>
          <p:spPr>
            <a:xfrm>
              <a:off x="7315200" y="3124200"/>
              <a:ext cx="936475" cy="369332"/>
            </a:xfrm>
            <a:prstGeom prst="rect">
              <a:avLst/>
            </a:prstGeom>
            <a:noFill/>
          </p:spPr>
          <p:txBody>
            <a:bodyPr wrap="none" rtlCol="0">
              <a:spAutoFit/>
            </a:bodyPr>
            <a:lstStyle/>
            <a:p>
              <a:r>
                <a:rPr lang="en-US" dirty="0" smtClean="0"/>
                <a:t>2009 BY</a:t>
              </a:r>
              <a:endParaRPr lang="en-US" dirty="0"/>
            </a:p>
          </p:txBody>
        </p:sp>
        <p:sp>
          <p:nvSpPr>
            <p:cNvPr id="7" name="TextBox 6"/>
            <p:cNvSpPr txBox="1"/>
            <p:nvPr/>
          </p:nvSpPr>
          <p:spPr>
            <a:xfrm>
              <a:off x="4191000" y="3493532"/>
              <a:ext cx="936475" cy="369332"/>
            </a:xfrm>
            <a:prstGeom prst="rect">
              <a:avLst/>
            </a:prstGeom>
            <a:noFill/>
          </p:spPr>
          <p:txBody>
            <a:bodyPr wrap="none" rtlCol="0">
              <a:spAutoFit/>
            </a:bodyPr>
            <a:lstStyle/>
            <a:p>
              <a:r>
                <a:rPr lang="en-US" dirty="0" smtClean="0"/>
                <a:t>2012 BY</a:t>
              </a:r>
              <a:endParaRPr lang="en-US" dirty="0"/>
            </a:p>
          </p:txBody>
        </p:sp>
        <p:sp>
          <p:nvSpPr>
            <p:cNvPr id="8" name="TextBox 7"/>
            <p:cNvSpPr txBox="1"/>
            <p:nvPr/>
          </p:nvSpPr>
          <p:spPr>
            <a:xfrm>
              <a:off x="2881544" y="4267200"/>
              <a:ext cx="936475" cy="369332"/>
            </a:xfrm>
            <a:prstGeom prst="rect">
              <a:avLst/>
            </a:prstGeom>
            <a:noFill/>
          </p:spPr>
          <p:txBody>
            <a:bodyPr wrap="none" rtlCol="0">
              <a:spAutoFit/>
            </a:bodyPr>
            <a:lstStyle/>
            <a:p>
              <a:r>
                <a:rPr lang="en-US" dirty="0" smtClean="0"/>
                <a:t>2011 BY</a:t>
              </a:r>
              <a:endParaRPr lang="en-US" dirty="0"/>
            </a:p>
          </p:txBody>
        </p:sp>
        <p:sp>
          <p:nvSpPr>
            <p:cNvPr id="9" name="TextBox 8"/>
            <p:cNvSpPr txBox="1"/>
            <p:nvPr/>
          </p:nvSpPr>
          <p:spPr>
            <a:xfrm>
              <a:off x="2111525" y="4800600"/>
              <a:ext cx="936475" cy="369332"/>
            </a:xfrm>
            <a:prstGeom prst="rect">
              <a:avLst/>
            </a:prstGeom>
            <a:noFill/>
          </p:spPr>
          <p:txBody>
            <a:bodyPr wrap="none" rtlCol="0">
              <a:spAutoFit/>
            </a:bodyPr>
            <a:lstStyle/>
            <a:p>
              <a:r>
                <a:rPr lang="en-US" dirty="0" smtClean="0"/>
                <a:t>2010 BY</a:t>
              </a:r>
              <a:endParaRPr lang="en-US" dirty="0"/>
            </a:p>
          </p:txBody>
        </p:sp>
      </p:grpSp>
      <p:sp>
        <p:nvSpPr>
          <p:cNvPr id="10" name="TextBox 9"/>
          <p:cNvSpPr txBox="1"/>
          <p:nvPr/>
        </p:nvSpPr>
        <p:spPr>
          <a:xfrm>
            <a:off x="4038600" y="304800"/>
            <a:ext cx="2733954"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South Fork McKenzie River</a:t>
            </a:r>
            <a:endParaRPr lang="en-US" b="1" dirty="0">
              <a:effectLst>
                <a:outerShdw blurRad="38100" dist="38100" dir="2700000" algn="tl">
                  <a:srgbClr val="000000">
                    <a:alpha val="43137"/>
                  </a:srgbClr>
                </a:outerShdw>
              </a:effectLst>
            </a:endParaRPr>
          </a:p>
        </p:txBody>
      </p:sp>
      <p:sp>
        <p:nvSpPr>
          <p:cNvPr id="11" name="TextBox 10"/>
          <p:cNvSpPr txBox="1"/>
          <p:nvPr/>
        </p:nvSpPr>
        <p:spPr>
          <a:xfrm>
            <a:off x="3652977" y="2173069"/>
            <a:ext cx="3505200" cy="64633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Can we estimate carrying capacity </a:t>
            </a:r>
          </a:p>
          <a:p>
            <a:r>
              <a:rPr lang="en-US" b="1" dirty="0" smtClean="0">
                <a:effectLst>
                  <a:outerShdw blurRad="38100" dist="38100" dir="2700000" algn="tl">
                    <a:srgbClr val="000000">
                      <a:alpha val="43137"/>
                    </a:srgbClr>
                  </a:outerShdw>
                </a:effectLst>
              </a:rPr>
              <a:t>for available spawning habitat?</a:t>
            </a:r>
            <a:endParaRPr lang="en-US" b="1" dirty="0">
              <a:effectLst>
                <a:outerShdw blurRad="38100" dist="38100" dir="2700000" algn="tl">
                  <a:srgbClr val="000000">
                    <a:alpha val="43137"/>
                  </a:srgbClr>
                </a:outerShdw>
              </a:effectLst>
            </a:endParaRPr>
          </a:p>
        </p:txBody>
      </p:sp>
      <p:sp>
        <p:nvSpPr>
          <p:cNvPr id="13" name="TextBox 12"/>
          <p:cNvSpPr txBox="1"/>
          <p:nvPr/>
        </p:nvSpPr>
        <p:spPr>
          <a:xfrm>
            <a:off x="32427" y="2584209"/>
            <a:ext cx="1665841"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Photo: ODFW OASIS Project</a:t>
            </a:r>
            <a:endParaRPr lang="en-US" sz="1000" b="1" dirty="0">
              <a:effectLst>
                <a:outerShdw blurRad="38100" dist="38100" dir="2700000" algn="tl">
                  <a:srgbClr val="000000">
                    <a:alpha val="43137"/>
                  </a:srgbClr>
                </a:outerShdw>
              </a:effectLst>
            </a:endParaRPr>
          </a:p>
        </p:txBody>
      </p:sp>
      <p:sp>
        <p:nvSpPr>
          <p:cNvPr id="14" name="TextBox 13"/>
          <p:cNvSpPr txBox="1"/>
          <p:nvPr/>
        </p:nvSpPr>
        <p:spPr>
          <a:xfrm>
            <a:off x="3581401" y="1178867"/>
            <a:ext cx="3505200"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rPr>
              <a:t>Conceptual Exercise Alert </a:t>
            </a:r>
            <a:endParaRPr lang="en-US" sz="2400" b="1" dirty="0">
              <a:solidFill>
                <a:srgbClr val="FF0000"/>
              </a:solidFill>
              <a:effectLst>
                <a:outerShdw blurRad="38100" dist="38100" dir="2700000" algn="tl">
                  <a:srgbClr val="000000">
                    <a:alpha val="43137"/>
                  </a:srgbClr>
                </a:outerShdw>
              </a:effectLst>
            </a:endParaRPr>
          </a:p>
        </p:txBody>
      </p:sp>
      <p:sp>
        <p:nvSpPr>
          <p:cNvPr id="4" name="Oval 3"/>
          <p:cNvSpPr/>
          <p:nvPr/>
        </p:nvSpPr>
        <p:spPr>
          <a:xfrm>
            <a:off x="7744968" y="3319272"/>
            <a:ext cx="152399" cy="175736"/>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1" y="2830430"/>
            <a:ext cx="3809999" cy="3036970"/>
          </a:xfrm>
          <a:prstGeom prst="rect">
            <a:avLst/>
          </a:prstGeom>
          <a:solidFill>
            <a:schemeClr val="tx1">
              <a:lumMod val="85000"/>
              <a:alpha val="41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59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14"/>
                                        </p:tgtEl>
                                        <p:attrNameLst>
                                          <p:attrName>ppt_x</p:attrName>
                                          <p:attrName>ppt_y</p:attrName>
                                        </p:attrNameLst>
                                      </p:cBhvr>
                                    </p:animMotion>
                                    <p:animRot by="1500000">
                                      <p:cBhvr>
                                        <p:cTn id="11" dur="125" fill="hold">
                                          <p:stCondLst>
                                            <p:cond delay="0"/>
                                          </p:stCondLst>
                                        </p:cTn>
                                        <p:tgtEl>
                                          <p:spTgt spid="14"/>
                                        </p:tgtEl>
                                        <p:attrNameLst>
                                          <p:attrName>r</p:attrName>
                                        </p:attrNameLst>
                                      </p:cBhvr>
                                    </p:animRot>
                                    <p:animRot by="-1500000">
                                      <p:cBhvr>
                                        <p:cTn id="12" dur="125" fill="hold">
                                          <p:stCondLst>
                                            <p:cond delay="125"/>
                                          </p:stCondLst>
                                        </p:cTn>
                                        <p:tgtEl>
                                          <p:spTgt spid="14"/>
                                        </p:tgtEl>
                                        <p:attrNameLst>
                                          <p:attrName>r</p:attrName>
                                        </p:attrNameLst>
                                      </p:cBhvr>
                                    </p:animRot>
                                    <p:animRot by="-1500000">
                                      <p:cBhvr>
                                        <p:cTn id="13" dur="125" fill="hold">
                                          <p:stCondLst>
                                            <p:cond delay="250"/>
                                          </p:stCondLst>
                                        </p:cTn>
                                        <p:tgtEl>
                                          <p:spTgt spid="14"/>
                                        </p:tgtEl>
                                        <p:attrNameLst>
                                          <p:attrName>r</p:attrName>
                                        </p:attrNameLst>
                                      </p:cBhvr>
                                    </p:animRot>
                                    <p:animRot by="1500000">
                                      <p:cBhvr>
                                        <p:cTn id="14" dur="125" fill="hold">
                                          <p:stCondLst>
                                            <p:cond delay="375"/>
                                          </p:stCondLst>
                                        </p:cTn>
                                        <p:tgtEl>
                                          <p:spTgt spid="14"/>
                                        </p:tgtEl>
                                        <p:attrNameLst>
                                          <p:attrName>r</p:attrName>
                                        </p:attrNameLst>
                                      </p:cBhvr>
                                    </p:animRot>
                                  </p:childTnLst>
                                </p:cTn>
                              </p:par>
                            </p:childTnLst>
                          </p:cTn>
                        </p:par>
                        <p:par>
                          <p:cTn id="15" fill="hold">
                            <p:stCondLst>
                              <p:cond delay="3600"/>
                            </p:stCondLst>
                            <p:childTnLst>
                              <p:par>
                                <p:cTn id="16" presetID="21" presetClass="emph" presetSubtype="0" fill="hold" grpId="2" nodeType="afterEffect">
                                  <p:stCondLst>
                                    <p:cond delay="0"/>
                                  </p:stCondLst>
                                  <p:iterate type="lt">
                                    <p:tmPct val="0"/>
                                  </p:iterate>
                                  <p:childTnLst>
                                    <p:animClr clrSpc="hsl" dir="cw">
                                      <p:cBhvr override="childStyle">
                                        <p:cTn id="17" dur="3000" fill="hold"/>
                                        <p:tgtEl>
                                          <p:spTgt spid="14"/>
                                        </p:tgtEl>
                                        <p:attrNameLst>
                                          <p:attrName>style.color</p:attrName>
                                        </p:attrNameLst>
                                      </p:cBhvr>
                                      <p:by>
                                        <p:hsl h="7200000" s="0" l="0"/>
                                      </p:by>
                                    </p:animClr>
                                    <p:animClr clrSpc="hsl" dir="cw">
                                      <p:cBhvr>
                                        <p:cTn id="18" dur="3000" fill="hold"/>
                                        <p:tgtEl>
                                          <p:spTgt spid="14"/>
                                        </p:tgtEl>
                                        <p:attrNameLst>
                                          <p:attrName>fillcolor</p:attrName>
                                        </p:attrNameLst>
                                      </p:cBhvr>
                                      <p:by>
                                        <p:hsl h="7200000" s="0" l="0"/>
                                      </p:by>
                                    </p:animClr>
                                    <p:animClr clrSpc="hsl" dir="cw">
                                      <p:cBhvr>
                                        <p:cTn id="19" dur="3000" fill="hold"/>
                                        <p:tgtEl>
                                          <p:spTgt spid="14"/>
                                        </p:tgtEl>
                                        <p:attrNameLst>
                                          <p:attrName>stroke.color</p:attrName>
                                        </p:attrNameLst>
                                      </p:cBhvr>
                                      <p:by>
                                        <p:hsl h="7200000" s="0" l="0"/>
                                      </p:by>
                                    </p:animClr>
                                    <p:set>
                                      <p:cBhvr>
                                        <p:cTn id="20" dur="3000" fill="hold"/>
                                        <p:tgtEl>
                                          <p:spTgt spid="14"/>
                                        </p:tgtEl>
                                        <p:attrNameLst>
                                          <p:attrName>fill.type</p:attrName>
                                        </p:attrNameLst>
                                      </p:cBhvr>
                                      <p:to>
                                        <p:strVal val="solid"/>
                                      </p:to>
                                    </p:set>
                                  </p:childTnLst>
                                </p:cTn>
                              </p:par>
                            </p:childTnLst>
                          </p:cTn>
                        </p:par>
                        <p:par>
                          <p:cTn id="21" fill="hold">
                            <p:stCondLst>
                              <p:cond delay="6600"/>
                            </p:stCondLst>
                            <p:childTnLst>
                              <p:par>
                                <p:cTn id="22" presetID="53" presetClass="exit" presetSubtype="32" fill="hold" grpId="3" nodeType="afterEffect">
                                  <p:stCondLst>
                                    <p:cond delay="0"/>
                                  </p:stCondLst>
                                  <p:iterate type="lt">
                                    <p:tmPct val="0"/>
                                  </p:iterate>
                                  <p:childTnLst>
                                    <p:anim calcmode="lin" valueType="num">
                                      <p:cBhvr>
                                        <p:cTn id="23" dur="2000"/>
                                        <p:tgtEl>
                                          <p:spTgt spid="14"/>
                                        </p:tgtEl>
                                        <p:attrNameLst>
                                          <p:attrName>ppt_w</p:attrName>
                                        </p:attrNameLst>
                                      </p:cBhvr>
                                      <p:tavLst>
                                        <p:tav tm="0">
                                          <p:val>
                                            <p:strVal val="ppt_w"/>
                                          </p:val>
                                        </p:tav>
                                        <p:tav tm="100000">
                                          <p:val>
                                            <p:fltVal val="0"/>
                                          </p:val>
                                        </p:tav>
                                      </p:tavLst>
                                    </p:anim>
                                    <p:anim calcmode="lin" valueType="num">
                                      <p:cBhvr>
                                        <p:cTn id="24" dur="2000"/>
                                        <p:tgtEl>
                                          <p:spTgt spid="14"/>
                                        </p:tgtEl>
                                        <p:attrNameLst>
                                          <p:attrName>ppt_h</p:attrName>
                                        </p:attrNameLst>
                                      </p:cBhvr>
                                      <p:tavLst>
                                        <p:tav tm="0">
                                          <p:val>
                                            <p:strVal val="ppt_h"/>
                                          </p:val>
                                        </p:tav>
                                        <p:tav tm="100000">
                                          <p:val>
                                            <p:fltVal val="0"/>
                                          </p:val>
                                        </p:tav>
                                      </p:tavLst>
                                    </p:anim>
                                    <p:animEffect transition="out" filter="fade">
                                      <p:cBhvr>
                                        <p:cTn id="25" dur="2000"/>
                                        <p:tgtEl>
                                          <p:spTgt spid="14"/>
                                        </p:tgtEl>
                                      </p:cBhvr>
                                    </p:animEffect>
                                    <p:set>
                                      <p:cBhvr>
                                        <p:cTn id="26" dur="1" fill="hold">
                                          <p:stCondLst>
                                            <p:cond delay="19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4" grpId="3"/>
      <p:bldP spid="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3374832" y="17928"/>
            <a:ext cx="2394336" cy="400110"/>
          </a:xfrm>
          <a:prstGeom prst="rect">
            <a:avLst/>
          </a:prstGeom>
          <a:solidFill>
            <a:schemeClr val="tx1">
              <a:alpha val="69000"/>
            </a:schemeClr>
          </a:solidFill>
          <a:ln>
            <a:solidFill>
              <a:schemeClr val="bg1"/>
            </a:solidFill>
          </a:ln>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Below Cougar Dam</a:t>
            </a:r>
            <a:endParaRPr lang="en-US" sz="2000" b="1" dirty="0">
              <a:solidFill>
                <a:schemeClr val="bg1"/>
              </a:solidFill>
              <a:effectLst>
                <a:outerShdw blurRad="38100" dist="38100" dir="2700000" algn="tl">
                  <a:srgbClr val="000000">
                    <a:alpha val="43137"/>
                  </a:srgbClr>
                </a:outerShdw>
              </a:effectLst>
            </a:endParaRPr>
          </a:p>
        </p:txBody>
      </p:sp>
      <p:grpSp>
        <p:nvGrpSpPr>
          <p:cNvPr id="5" name="Group 4"/>
          <p:cNvGrpSpPr/>
          <p:nvPr/>
        </p:nvGrpSpPr>
        <p:grpSpPr>
          <a:xfrm>
            <a:off x="2905633" y="1774054"/>
            <a:ext cx="4207861" cy="1507028"/>
            <a:chOff x="2905633" y="1774054"/>
            <a:chExt cx="4207861" cy="1507028"/>
          </a:xfrm>
        </p:grpSpPr>
        <p:sp>
          <p:nvSpPr>
            <p:cNvPr id="2" name="Oval 1"/>
            <p:cNvSpPr/>
            <p:nvPr/>
          </p:nvSpPr>
          <p:spPr>
            <a:xfrm>
              <a:off x="2905633" y="1774054"/>
              <a:ext cx="5334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27694" y="2671482"/>
              <a:ext cx="685800"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667000" y="2975900"/>
            <a:ext cx="1226874" cy="646331"/>
          </a:xfrm>
          <a:prstGeom prst="rect">
            <a:avLst/>
          </a:prstGeom>
          <a:noFill/>
        </p:spPr>
        <p:txBody>
          <a:bodyPr wrap="none" rtlCol="0">
            <a:spAutoFit/>
          </a:bodyPr>
          <a:lstStyle/>
          <a:p>
            <a:r>
              <a:rPr lang="en-US" dirty="0" smtClean="0"/>
              <a:t>Regulating </a:t>
            </a:r>
          </a:p>
          <a:p>
            <a:r>
              <a:rPr lang="en-US" dirty="0" smtClean="0"/>
              <a:t>Outlet</a:t>
            </a:r>
            <a:endParaRPr lang="en-US" dirty="0"/>
          </a:p>
        </p:txBody>
      </p:sp>
      <p:sp>
        <p:nvSpPr>
          <p:cNvPr id="8" name="TextBox 7"/>
          <p:cNvSpPr txBox="1"/>
          <p:nvPr/>
        </p:nvSpPr>
        <p:spPr>
          <a:xfrm>
            <a:off x="7113494" y="3962400"/>
            <a:ext cx="896527" cy="646331"/>
          </a:xfrm>
          <a:prstGeom prst="rect">
            <a:avLst/>
          </a:prstGeom>
          <a:noFill/>
        </p:spPr>
        <p:txBody>
          <a:bodyPr wrap="none" rtlCol="0">
            <a:spAutoFit/>
          </a:bodyPr>
          <a:lstStyle/>
          <a:p>
            <a:r>
              <a:rPr lang="en-US" dirty="0" smtClean="0"/>
              <a:t>Turbine</a:t>
            </a:r>
          </a:p>
          <a:p>
            <a:r>
              <a:rPr lang="en-US" dirty="0"/>
              <a:t>T</a:t>
            </a:r>
            <a:r>
              <a:rPr lang="en-US" dirty="0" smtClean="0"/>
              <a:t>ailrace</a:t>
            </a:r>
            <a:endParaRPr lang="en-US" dirty="0"/>
          </a:p>
        </p:txBody>
      </p:sp>
      <p:sp>
        <p:nvSpPr>
          <p:cNvPr id="9" name="TextBox 8"/>
          <p:cNvSpPr txBox="1"/>
          <p:nvPr/>
        </p:nvSpPr>
        <p:spPr>
          <a:xfrm rot="279942">
            <a:off x="7428767" y="5726658"/>
            <a:ext cx="1348895" cy="646331"/>
          </a:xfrm>
          <a:prstGeom prst="rect">
            <a:avLst/>
          </a:prstGeom>
          <a:noFill/>
        </p:spPr>
        <p:txBody>
          <a:bodyPr wrap="none" rtlCol="0">
            <a:spAutoFit/>
          </a:bodyPr>
          <a:lstStyle/>
          <a:p>
            <a:r>
              <a:rPr lang="en-US" dirty="0" smtClean="0">
                <a:solidFill>
                  <a:schemeClr val="bg1"/>
                </a:solidFill>
              </a:rPr>
              <a:t>Cougar Dam</a:t>
            </a:r>
          </a:p>
          <a:p>
            <a:r>
              <a:rPr lang="en-US" dirty="0" smtClean="0">
                <a:solidFill>
                  <a:schemeClr val="bg1"/>
                </a:solidFill>
              </a:rPr>
              <a:t>Powerhouse</a:t>
            </a:r>
            <a:endParaRPr lang="en-US" dirty="0">
              <a:solidFill>
                <a:schemeClr val="bg1"/>
              </a:solidFill>
            </a:endParaRPr>
          </a:p>
        </p:txBody>
      </p:sp>
    </p:spTree>
    <p:extLst>
      <p:ext uri="{BB962C8B-B14F-4D97-AF65-F5344CB8AC3E}">
        <p14:creationId xmlns:p14="http://schemas.microsoft.com/office/powerpoint/2010/main" val="29316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598655510"/>
              </p:ext>
            </p:extLst>
          </p:nvPr>
        </p:nvGraphicFramePr>
        <p:xfrm>
          <a:off x="304800" y="876300"/>
          <a:ext cx="8610600" cy="53721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1448365" y="3277166"/>
            <a:ext cx="3723263" cy="369332"/>
          </a:xfrm>
          <a:prstGeom prst="rect">
            <a:avLst/>
          </a:prstGeom>
          <a:noFill/>
        </p:spPr>
        <p:txBody>
          <a:bodyPr wrap="none" rtlCol="0">
            <a:spAutoFit/>
          </a:bodyPr>
          <a:lstStyle/>
          <a:p>
            <a:r>
              <a:rPr lang="en-US" dirty="0" smtClean="0"/>
              <a:t>Fork length of Juvenile Chinook (mm)</a:t>
            </a:r>
            <a:endParaRPr lang="en-US" dirty="0"/>
          </a:p>
        </p:txBody>
      </p:sp>
      <p:sp>
        <p:nvSpPr>
          <p:cNvPr id="6" name="TextBox 5"/>
          <p:cNvSpPr txBox="1"/>
          <p:nvPr/>
        </p:nvSpPr>
        <p:spPr>
          <a:xfrm>
            <a:off x="1955791" y="288587"/>
            <a:ext cx="5715000" cy="400110"/>
          </a:xfrm>
          <a:prstGeom prst="rect">
            <a:avLst/>
          </a:prstGeom>
          <a:solidFill>
            <a:schemeClr val="tx1">
              <a:alpha val="69000"/>
            </a:schemeClr>
          </a:solidFill>
          <a:ln>
            <a:solidFill>
              <a:schemeClr val="bg1"/>
            </a:solidFill>
          </a:ln>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South Fork McKenzie River below Cougar Dam 2014</a:t>
            </a:r>
            <a:endParaRPr lang="en-US" sz="20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495800" y="6139934"/>
            <a:ext cx="634982"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Date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7645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047" y="741555"/>
            <a:ext cx="5742432" cy="6056211"/>
          </a:xfrm>
          <a:prstGeom prst="rect">
            <a:avLst/>
          </a:prstGeom>
        </p:spPr>
      </p:pic>
      <p:sp>
        <p:nvSpPr>
          <p:cNvPr id="5" name="TextBox 4"/>
          <p:cNvSpPr txBox="1"/>
          <p:nvPr/>
        </p:nvSpPr>
        <p:spPr>
          <a:xfrm>
            <a:off x="620697" y="115669"/>
            <a:ext cx="7722050" cy="646331"/>
          </a:xfrm>
          <a:prstGeom prst="rect">
            <a:avLst/>
          </a:prstGeom>
          <a:noFill/>
        </p:spPr>
        <p:txBody>
          <a:bodyPr wrap="none" rtlCol="0">
            <a:spAutoFit/>
          </a:bodyPr>
          <a:lstStyle/>
          <a:p>
            <a:pPr algn="ctr"/>
            <a:r>
              <a:rPr lang="en-US" sz="2000" b="1" dirty="0" smtClean="0">
                <a:effectLst>
                  <a:outerShdw blurRad="38100" dist="38100" dir="2700000" algn="tl">
                    <a:srgbClr val="000000">
                      <a:alpha val="43137"/>
                    </a:srgbClr>
                  </a:outerShdw>
                </a:effectLst>
              </a:rPr>
              <a:t>Comparison of migration timing and size above and below Cougar Dam</a:t>
            </a:r>
          </a:p>
          <a:p>
            <a:pPr algn="ctr"/>
            <a:r>
              <a:rPr lang="en-US" sz="1600" b="1" dirty="0" smtClean="0">
                <a:effectLst>
                  <a:outerShdw blurRad="38100" dist="38100" dir="2700000" algn="tl">
                    <a:srgbClr val="000000">
                      <a:alpha val="43137"/>
                    </a:srgbClr>
                  </a:outerShdw>
                </a:effectLst>
              </a:rPr>
              <a:t>Tracking a brood year through time (22 months)</a:t>
            </a:r>
            <a:endParaRPr lang="en-US" sz="1600" b="1" dirty="0">
              <a:effectLst>
                <a:outerShdw blurRad="38100" dist="38100" dir="2700000" algn="tl">
                  <a:srgbClr val="000000">
                    <a:alpha val="43137"/>
                  </a:srgbClr>
                </a:outerShdw>
              </a:effectLst>
            </a:endParaRPr>
          </a:p>
        </p:txBody>
      </p:sp>
      <p:grpSp>
        <p:nvGrpSpPr>
          <p:cNvPr id="36" name="Group 35"/>
          <p:cNvGrpSpPr/>
          <p:nvPr/>
        </p:nvGrpSpPr>
        <p:grpSpPr>
          <a:xfrm>
            <a:off x="3886200" y="3492661"/>
            <a:ext cx="1097789" cy="553998"/>
            <a:chOff x="2496283" y="3447738"/>
            <a:chExt cx="915429" cy="553998"/>
          </a:xfrm>
        </p:grpSpPr>
        <p:sp>
          <p:nvSpPr>
            <p:cNvPr id="11" name="TextBox 10"/>
            <p:cNvSpPr txBox="1"/>
            <p:nvPr/>
          </p:nvSpPr>
          <p:spPr>
            <a:xfrm>
              <a:off x="2496283" y="3447738"/>
              <a:ext cx="915429" cy="553998"/>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Fry</a:t>
              </a:r>
            </a:p>
            <a:p>
              <a:pPr algn="ctr"/>
              <a:r>
                <a:rPr lang="en-US" sz="1200" dirty="0" smtClean="0">
                  <a:solidFill>
                    <a:schemeClr val="bg1"/>
                  </a:solidFill>
                  <a:effectLst>
                    <a:outerShdw blurRad="38100" dist="38100" dir="2700000" algn="tl">
                      <a:srgbClr val="000000">
                        <a:alpha val="43137"/>
                      </a:srgbClr>
                    </a:outerShdw>
                  </a:effectLst>
                </a:rPr>
                <a:t>Feb-Jun</a:t>
              </a:r>
              <a:endParaRPr lang="en-US" sz="1200" dirty="0">
                <a:solidFill>
                  <a:schemeClr val="bg1"/>
                </a:solidFill>
                <a:effectLst>
                  <a:outerShdw blurRad="38100" dist="38100" dir="2700000" algn="tl">
                    <a:srgbClr val="000000">
                      <a:alpha val="43137"/>
                    </a:srgbClr>
                  </a:outerShdw>
                </a:effectLst>
              </a:endParaRPr>
            </a:p>
          </p:txBody>
        </p:sp>
        <p:cxnSp>
          <p:nvCxnSpPr>
            <p:cNvPr id="3" name="Straight Arrow Connector 2"/>
            <p:cNvCxnSpPr/>
            <p:nvPr/>
          </p:nvCxnSpPr>
          <p:spPr>
            <a:xfrm flipV="1">
              <a:off x="2579715" y="3524241"/>
              <a:ext cx="696885" cy="7926"/>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764280" y="3511296"/>
            <a:ext cx="478274" cy="369332"/>
            <a:chOff x="3255625" y="3458007"/>
            <a:chExt cx="534121" cy="369332"/>
          </a:xfrm>
        </p:grpSpPr>
        <p:sp>
          <p:nvSpPr>
            <p:cNvPr id="15" name="TextBox 14"/>
            <p:cNvSpPr txBox="1"/>
            <p:nvPr/>
          </p:nvSpPr>
          <p:spPr>
            <a:xfrm>
              <a:off x="3255625" y="3458007"/>
              <a:ext cx="534121"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Mix</a:t>
              </a:r>
              <a:endParaRPr lang="en-US" dirty="0">
                <a:solidFill>
                  <a:schemeClr val="bg1"/>
                </a:solidFill>
                <a:effectLst>
                  <a:outerShdw blurRad="38100" dist="38100" dir="2700000" algn="tl">
                    <a:srgbClr val="000000">
                      <a:alpha val="43137"/>
                    </a:srgbClr>
                  </a:outerShdw>
                </a:effectLst>
              </a:endParaRPr>
            </a:p>
          </p:txBody>
        </p:sp>
        <p:cxnSp>
          <p:nvCxnSpPr>
            <p:cNvPr id="8" name="Straight Arrow Connector 7"/>
            <p:cNvCxnSpPr/>
            <p:nvPr/>
          </p:nvCxnSpPr>
          <p:spPr>
            <a:xfrm>
              <a:off x="3276599" y="3524241"/>
              <a:ext cx="490163"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166360" y="3504586"/>
            <a:ext cx="818575" cy="553998"/>
            <a:chOff x="3698384" y="3444705"/>
            <a:chExt cx="818575" cy="553998"/>
          </a:xfrm>
        </p:grpSpPr>
        <p:sp>
          <p:nvSpPr>
            <p:cNvPr id="16" name="TextBox 15"/>
            <p:cNvSpPr txBox="1"/>
            <p:nvPr/>
          </p:nvSpPr>
          <p:spPr>
            <a:xfrm>
              <a:off x="3698384" y="3444705"/>
              <a:ext cx="818575" cy="553998"/>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Sub</a:t>
              </a:r>
            </a:p>
            <a:p>
              <a:pPr algn="ctr"/>
              <a:r>
                <a:rPr lang="en-US" sz="1200" dirty="0" smtClean="0">
                  <a:solidFill>
                    <a:schemeClr val="bg1"/>
                  </a:solidFill>
                  <a:effectLst>
                    <a:outerShdw blurRad="38100" dist="38100" dir="2700000" algn="tl">
                      <a:srgbClr val="000000">
                        <a:alpha val="43137"/>
                      </a:srgbClr>
                    </a:outerShdw>
                  </a:effectLst>
                </a:rPr>
                <a:t>Sep-Dec</a:t>
              </a:r>
              <a:endParaRPr lang="en-US" sz="1200" dirty="0">
                <a:solidFill>
                  <a:schemeClr val="bg1"/>
                </a:solidFill>
                <a:effectLst>
                  <a:outerShdw blurRad="38100" dist="38100" dir="2700000" algn="tl">
                    <a:srgbClr val="000000">
                      <a:alpha val="43137"/>
                    </a:srgbClr>
                  </a:outerShdw>
                </a:effectLst>
              </a:endParaRPr>
            </a:p>
          </p:txBody>
        </p:sp>
        <p:cxnSp>
          <p:nvCxnSpPr>
            <p:cNvPr id="10" name="Straight Arrow Connector 9"/>
            <p:cNvCxnSpPr/>
            <p:nvPr/>
          </p:nvCxnSpPr>
          <p:spPr>
            <a:xfrm>
              <a:off x="3725816" y="3524001"/>
              <a:ext cx="713232"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888736" y="3511296"/>
            <a:ext cx="2061304" cy="553998"/>
            <a:chOff x="4568096" y="3454195"/>
            <a:chExt cx="2061304" cy="553998"/>
          </a:xfrm>
        </p:grpSpPr>
        <p:cxnSp>
          <p:nvCxnSpPr>
            <p:cNvPr id="12" name="Straight Arrow Connector 11"/>
            <p:cNvCxnSpPr/>
            <p:nvPr/>
          </p:nvCxnSpPr>
          <p:spPr>
            <a:xfrm>
              <a:off x="4568096" y="3526731"/>
              <a:ext cx="2061304"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37179" y="3454195"/>
              <a:ext cx="923138" cy="553998"/>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Yearling</a:t>
              </a:r>
            </a:p>
            <a:p>
              <a:pPr algn="ctr"/>
              <a:r>
                <a:rPr lang="en-US" sz="1200" dirty="0" smtClean="0">
                  <a:solidFill>
                    <a:schemeClr val="bg1"/>
                  </a:solidFill>
                  <a:effectLst>
                    <a:outerShdw blurRad="38100" dist="38100" dir="2700000" algn="tl">
                      <a:srgbClr val="000000">
                        <a:alpha val="43137"/>
                      </a:srgbClr>
                    </a:outerShdw>
                  </a:effectLst>
                </a:rPr>
                <a:t>Jan-Dec</a:t>
              </a:r>
              <a:endParaRPr lang="en-US" sz="1200" dirty="0">
                <a:solidFill>
                  <a:schemeClr val="bg1"/>
                </a:solidFill>
                <a:effectLst>
                  <a:outerShdw blurRad="38100" dist="38100" dir="2700000" algn="tl">
                    <a:srgbClr val="000000">
                      <a:alpha val="43137"/>
                    </a:srgbClr>
                  </a:outerShdw>
                </a:effectLst>
              </a:endParaRPr>
            </a:p>
          </p:txBody>
        </p:sp>
      </p:grpSp>
      <p:pic>
        <p:nvPicPr>
          <p:cNvPr id="33" name="Picture 3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200" y="741556"/>
            <a:ext cx="2590800" cy="1895037"/>
          </a:xfrm>
          <a:prstGeom prst="rect">
            <a:avLst/>
          </a:prstGeom>
          <a:ln>
            <a:solidFill>
              <a:schemeClr val="bg1"/>
            </a:solidFill>
          </a:ln>
        </p:spPr>
      </p:pic>
      <p:grpSp>
        <p:nvGrpSpPr>
          <p:cNvPr id="6" name="Group 5"/>
          <p:cNvGrpSpPr/>
          <p:nvPr/>
        </p:nvGrpSpPr>
        <p:grpSpPr>
          <a:xfrm>
            <a:off x="5166360" y="2615184"/>
            <a:ext cx="185057" cy="2671031"/>
            <a:chOff x="5166360" y="2615184"/>
            <a:chExt cx="185057" cy="2671031"/>
          </a:xfrm>
        </p:grpSpPr>
        <p:sp>
          <p:nvSpPr>
            <p:cNvPr id="4" name="Oval 3"/>
            <p:cNvSpPr/>
            <p:nvPr/>
          </p:nvSpPr>
          <p:spPr>
            <a:xfrm>
              <a:off x="5199017" y="2615184"/>
              <a:ext cx="152400" cy="18081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66360" y="5105400"/>
              <a:ext cx="152400" cy="18081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76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3349</TotalTime>
  <Words>2118</Words>
  <Application>Microsoft Office PowerPoint</Application>
  <PresentationFormat>On-screen Show (4:3)</PresentationFormat>
  <Paragraphs>272</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Image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Romer, Jeremy</dc:creator>
  <cp:lastModifiedBy>Romer, Jeremy</cp:lastModifiedBy>
  <cp:revision>169</cp:revision>
  <cp:lastPrinted>2015-02-06T23:49:26Z</cp:lastPrinted>
  <dcterms:created xsi:type="dcterms:W3CDTF">2006-08-16T00:00:00Z</dcterms:created>
  <dcterms:modified xsi:type="dcterms:W3CDTF">2015-02-09T22:15:15Z</dcterms:modified>
</cp:coreProperties>
</file>